
<file path=[Content_Types].xml><?xml version="1.0" encoding="utf-8"?>
<Types xmlns="http://schemas.openxmlformats.org/package/2006/content-types">
  <Default Extension="png" ContentType="image/png"/>
  <Default Extension="wdp" ContentType="image/vnd.ms-photo"/>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315" r:id="rId5"/>
    <p:sldId id="258" r:id="rId6"/>
    <p:sldId id="259" r:id="rId7"/>
    <p:sldId id="260" r:id="rId8"/>
    <p:sldId id="263" r:id="rId9"/>
    <p:sldId id="298" r:id="rId10"/>
    <p:sldId id="267" r:id="rId11"/>
    <p:sldId id="297" r:id="rId12"/>
    <p:sldId id="299" r:id="rId13"/>
    <p:sldId id="300" r:id="rId14"/>
    <p:sldId id="301" r:id="rId15"/>
    <p:sldId id="302" r:id="rId16"/>
    <p:sldId id="303" r:id="rId17"/>
    <p:sldId id="304" r:id="rId18"/>
    <p:sldId id="305" r:id="rId19"/>
    <p:sldId id="306" r:id="rId20"/>
    <p:sldId id="307" r:id="rId21"/>
    <p:sldId id="308" r:id="rId22"/>
    <p:sldId id="309" r:id="rId23"/>
    <p:sldId id="310" r:id="rId24"/>
    <p:sldId id="312" r:id="rId25"/>
    <p:sldId id="314" r:id="rId26"/>
    <p:sldId id="316" r:id="rId27"/>
    <p:sldId id="275" r:id="rId28"/>
  </p:sldIdLst>
  <p:sldSz cx="9144000" cy="5143500" type="screen16x9"/>
  <p:notesSz cx="6858000" cy="9144000"/>
  <p:embeddedFontLst>
    <p:embeddedFont>
      <p:font typeface="Aboreto"/>
      <p:regular r:id="rId32"/>
    </p:embeddedFont>
    <p:embeddedFont>
      <p:font typeface="Barlow" panose="00000500000000000000"/>
      <p:regular r:id="rId33"/>
    </p:embeddedFont>
    <p:embeddedFont>
      <p:font typeface="Raleway"/>
      <p:regular r:id="rId34"/>
    </p:embeddedFont>
    <p:embeddedFont>
      <p:font typeface="Calibri Light" panose="020F0302020204030204" pitchFamily="34" charset="0"/>
      <p:regular r:id="rId35"/>
      <p: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41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font" Target="fonts/font5.fntdata"/><Relationship Id="rId35" Type="http://schemas.openxmlformats.org/officeDocument/2006/relationships/font" Target="fonts/font4.fntdata"/><Relationship Id="rId34" Type="http://schemas.openxmlformats.org/officeDocument/2006/relationships/font" Target="fonts/font3.fntdata"/><Relationship Id="rId33" Type="http://schemas.openxmlformats.org/officeDocument/2006/relationships/font" Target="fonts/font2.fntdata"/><Relationship Id="rId32" Type="http://schemas.openxmlformats.org/officeDocument/2006/relationships/font" Target="fonts/font1.fntdata"/><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wdp>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25"/>
        <p:cNvGrpSpPr/>
        <p:nvPr/>
      </p:nvGrpSpPr>
      <p:grpSpPr>
        <a:xfrm>
          <a:off x="0" y="0"/>
          <a:ext cx="0" cy="0"/>
          <a:chOff x="0" y="0"/>
          <a:chExt cx="0" cy="0"/>
        </a:xfrm>
      </p:grpSpPr>
      <p:sp>
        <p:nvSpPr>
          <p:cNvPr id="226" name="Google Shape;22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48"/>
        <p:cNvGrpSpPr/>
        <p:nvPr/>
      </p:nvGrpSpPr>
      <p:grpSpPr>
        <a:xfrm>
          <a:off x="0" y="0"/>
          <a:ext cx="0" cy="0"/>
          <a:chOff x="0" y="0"/>
          <a:chExt cx="0" cy="0"/>
        </a:xfrm>
      </p:grpSpPr>
      <p:sp>
        <p:nvSpPr>
          <p:cNvPr id="249" name="Google Shape;24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panose="02000503000000000000"/>
              <a:ea typeface="Anaheim" panose="02000503000000000000"/>
              <a:cs typeface="Anaheim" panose="02000503000000000000"/>
              <a:sym typeface="Anaheim" panose="02000503000000000000"/>
            </a:endParaRPr>
          </a:p>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11"/>
        <p:cNvGrpSpPr/>
        <p:nvPr/>
      </p:nvGrpSpPr>
      <p:grpSpPr>
        <a:xfrm>
          <a:off x="0" y="0"/>
          <a:ext cx="0" cy="0"/>
          <a:chOff x="0" y="0"/>
          <a:chExt cx="0" cy="0"/>
        </a:xfrm>
      </p:grpSpPr>
      <p:sp>
        <p:nvSpPr>
          <p:cNvPr id="412" name="Google Shape;412;g29fcc9767a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9fcc9767a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7"/>
        <p:cNvGrpSpPr/>
        <p:nvPr/>
      </p:nvGrpSpPr>
      <p:grpSpPr>
        <a:xfrm>
          <a:off x="0" y="0"/>
          <a:ext cx="0" cy="0"/>
          <a:chOff x="0" y="0"/>
          <a:chExt cx="0" cy="0"/>
        </a:xfrm>
      </p:grpSpPr>
      <p:sp>
        <p:nvSpPr>
          <p:cNvPr id="298" name="Google Shape;29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7"/>
        <p:cNvGrpSpPr/>
        <p:nvPr/>
      </p:nvGrpSpPr>
      <p:grpSpPr>
        <a:xfrm>
          <a:off x="0" y="0"/>
          <a:ext cx="0" cy="0"/>
          <a:chOff x="0" y="0"/>
          <a:chExt cx="0" cy="0"/>
        </a:xfrm>
      </p:grpSpPr>
      <p:sp>
        <p:nvSpPr>
          <p:cNvPr id="298" name="Google Shape;29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80"/>
        <p:cNvGrpSpPr/>
        <p:nvPr/>
      </p:nvGrpSpPr>
      <p:grpSpPr>
        <a:xfrm>
          <a:off x="0" y="0"/>
          <a:ext cx="0" cy="0"/>
          <a:chOff x="0" y="0"/>
          <a:chExt cx="0" cy="0"/>
        </a:xfrm>
      </p:grpSpPr>
      <p:sp>
        <p:nvSpPr>
          <p:cNvPr id="581" name="Google Shape;581;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1"/>
        <p:cNvGrpSpPr/>
        <p:nvPr/>
      </p:nvGrpSpPr>
      <p:grpSpPr>
        <a:xfrm>
          <a:off x="0" y="0"/>
          <a:ext cx="0" cy="0"/>
          <a:chOff x="0" y="0"/>
          <a:chExt cx="0" cy="0"/>
        </a:xfrm>
      </p:grpSpPr>
      <p:sp>
        <p:nvSpPr>
          <p:cNvPr id="272" name="Google Shape;27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3"/>
        <p:cNvGrpSpPr/>
        <p:nvPr/>
      </p:nvGrpSpPr>
      <p:grpSpPr>
        <a:xfrm>
          <a:off x="0" y="0"/>
          <a:ext cx="0" cy="0"/>
          <a:chOff x="0" y="0"/>
          <a:chExt cx="0" cy="0"/>
        </a:xfrm>
      </p:grpSpPr>
      <p:sp>
        <p:nvSpPr>
          <p:cNvPr id="284" name="Google Shape;284;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3"/>
        <p:cNvGrpSpPr/>
        <p:nvPr/>
      </p:nvGrpSpPr>
      <p:grpSpPr>
        <a:xfrm>
          <a:off x="0" y="0"/>
          <a:ext cx="0" cy="0"/>
          <a:chOff x="0" y="0"/>
          <a:chExt cx="0" cy="0"/>
        </a:xfrm>
      </p:grpSpPr>
      <p:sp>
        <p:nvSpPr>
          <p:cNvPr id="344" name="Google Shape;344;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3"/>
        <p:cNvGrpSpPr/>
        <p:nvPr/>
      </p:nvGrpSpPr>
      <p:grpSpPr>
        <a:xfrm>
          <a:off x="0" y="0"/>
          <a:ext cx="0" cy="0"/>
          <a:chOff x="0" y="0"/>
          <a:chExt cx="0" cy="0"/>
        </a:xfrm>
      </p:grpSpPr>
      <p:sp>
        <p:nvSpPr>
          <p:cNvPr id="344" name="Google Shape;344;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11"/>
        <p:cNvGrpSpPr/>
        <p:nvPr/>
      </p:nvGrpSpPr>
      <p:grpSpPr>
        <a:xfrm>
          <a:off x="0" y="0"/>
          <a:ext cx="0" cy="0"/>
          <a:chOff x="0" y="0"/>
          <a:chExt cx="0" cy="0"/>
        </a:xfrm>
      </p:grpSpPr>
      <p:sp>
        <p:nvSpPr>
          <p:cNvPr id="412" name="Google Shape;412;g29fcc9767a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9fcc9767a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4" Type="http://schemas.openxmlformats.org/officeDocument/2006/relationships/image" Target="../media/image6.png"/><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dk2"/>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srcRect l="2464" t="2636" r="2006" b="3219"/>
          <a:stretch>
            <a:fillRect/>
          </a:stretch>
        </p:blipFill>
        <p:spPr>
          <a:xfrm>
            <a:off x="0" y="0"/>
            <a:ext cx="9144003" cy="5143501"/>
          </a:xfrm>
          <a:prstGeom prst="rect">
            <a:avLst/>
          </a:prstGeom>
          <a:noFill/>
          <a:ln>
            <a:noFill/>
          </a:ln>
        </p:spPr>
      </p:pic>
      <p:sp>
        <p:nvSpPr>
          <p:cNvPr id="10" name="Google Shape;10;p2"/>
          <p:cNvSpPr txBox="1">
            <a:spLocks noGrp="1"/>
          </p:cNvSpPr>
          <p:nvPr>
            <p:ph type="ctrTitle"/>
          </p:nvPr>
        </p:nvSpPr>
        <p:spPr>
          <a:xfrm>
            <a:off x="1053000" y="1450711"/>
            <a:ext cx="7038000" cy="1725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1"/>
              </a:buClr>
              <a:buSzPts val="5200"/>
              <a:buNone/>
              <a:defRPr sz="7200">
                <a:solidFill>
                  <a:schemeClr val="accent1"/>
                </a:solidFill>
              </a:defRPr>
            </a:lvl1pPr>
            <a:lvl2pPr lvl="1" algn="ctr">
              <a:spcBef>
                <a:spcPts val="0"/>
              </a:spcBef>
              <a:spcAft>
                <a:spcPts val="0"/>
              </a:spcAft>
              <a:buClr>
                <a:schemeClr val="accent1"/>
              </a:buClr>
              <a:buSzPts val="5200"/>
              <a:buNone/>
              <a:defRPr sz="5200">
                <a:solidFill>
                  <a:schemeClr val="accent1"/>
                </a:solidFill>
              </a:defRPr>
            </a:lvl2pPr>
            <a:lvl3pPr lvl="2" algn="ctr">
              <a:spcBef>
                <a:spcPts val="0"/>
              </a:spcBef>
              <a:spcAft>
                <a:spcPts val="0"/>
              </a:spcAft>
              <a:buClr>
                <a:schemeClr val="accent1"/>
              </a:buClr>
              <a:buSzPts val="5200"/>
              <a:buNone/>
              <a:defRPr sz="5200">
                <a:solidFill>
                  <a:schemeClr val="accent1"/>
                </a:solidFill>
              </a:defRPr>
            </a:lvl3pPr>
            <a:lvl4pPr lvl="3" algn="ctr">
              <a:spcBef>
                <a:spcPts val="0"/>
              </a:spcBef>
              <a:spcAft>
                <a:spcPts val="0"/>
              </a:spcAft>
              <a:buClr>
                <a:schemeClr val="accent1"/>
              </a:buClr>
              <a:buSzPts val="5200"/>
              <a:buNone/>
              <a:defRPr sz="5200">
                <a:solidFill>
                  <a:schemeClr val="accent1"/>
                </a:solidFill>
              </a:defRPr>
            </a:lvl4pPr>
            <a:lvl5pPr lvl="4" algn="ctr">
              <a:spcBef>
                <a:spcPts val="0"/>
              </a:spcBef>
              <a:spcAft>
                <a:spcPts val="0"/>
              </a:spcAft>
              <a:buClr>
                <a:schemeClr val="accent1"/>
              </a:buClr>
              <a:buSzPts val="5200"/>
              <a:buNone/>
              <a:defRPr sz="5200">
                <a:solidFill>
                  <a:schemeClr val="accent1"/>
                </a:solidFill>
              </a:defRPr>
            </a:lvl5pPr>
            <a:lvl6pPr lvl="5" algn="ctr">
              <a:spcBef>
                <a:spcPts val="0"/>
              </a:spcBef>
              <a:spcAft>
                <a:spcPts val="0"/>
              </a:spcAft>
              <a:buClr>
                <a:schemeClr val="accent1"/>
              </a:buClr>
              <a:buSzPts val="5200"/>
              <a:buNone/>
              <a:defRPr sz="5200">
                <a:solidFill>
                  <a:schemeClr val="accent1"/>
                </a:solidFill>
              </a:defRPr>
            </a:lvl6pPr>
            <a:lvl7pPr lvl="6" algn="ctr">
              <a:spcBef>
                <a:spcPts val="0"/>
              </a:spcBef>
              <a:spcAft>
                <a:spcPts val="0"/>
              </a:spcAft>
              <a:buClr>
                <a:schemeClr val="accent1"/>
              </a:buClr>
              <a:buSzPts val="5200"/>
              <a:buNone/>
              <a:defRPr sz="5200">
                <a:solidFill>
                  <a:schemeClr val="accent1"/>
                </a:solidFill>
              </a:defRPr>
            </a:lvl7pPr>
            <a:lvl8pPr lvl="7" algn="ctr">
              <a:spcBef>
                <a:spcPts val="0"/>
              </a:spcBef>
              <a:spcAft>
                <a:spcPts val="0"/>
              </a:spcAft>
              <a:buClr>
                <a:schemeClr val="accent1"/>
              </a:buClr>
              <a:buSzPts val="5200"/>
              <a:buNone/>
              <a:defRPr sz="5200">
                <a:solidFill>
                  <a:schemeClr val="accent1"/>
                </a:solidFill>
              </a:defRPr>
            </a:lvl8pPr>
            <a:lvl9pPr lvl="8" algn="ctr">
              <a:spcBef>
                <a:spcPts val="0"/>
              </a:spcBef>
              <a:spcAft>
                <a:spcPts val="0"/>
              </a:spcAft>
              <a:buClr>
                <a:schemeClr val="accent1"/>
              </a:buClr>
              <a:buSzPts val="5200"/>
              <a:buNone/>
              <a:defRPr sz="5200">
                <a:solidFill>
                  <a:schemeClr val="accent1"/>
                </a:solidFill>
              </a:defRPr>
            </a:lvl9pPr>
          </a:lstStyle>
          <a:p/>
        </p:txBody>
      </p:sp>
      <p:sp>
        <p:nvSpPr>
          <p:cNvPr id="11" name="Google Shape;11;p2"/>
          <p:cNvSpPr txBox="1">
            <a:spLocks noGrp="1"/>
          </p:cNvSpPr>
          <p:nvPr>
            <p:ph type="subTitle" idx="1"/>
          </p:nvPr>
        </p:nvSpPr>
        <p:spPr>
          <a:xfrm>
            <a:off x="6089050" y="3783425"/>
            <a:ext cx="2021400" cy="677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accent1"/>
              </a:buClr>
              <a:buSzPts val="1200"/>
              <a:buNone/>
              <a:defRPr sz="1600">
                <a:solidFill>
                  <a:schemeClr val="accent2"/>
                </a:solidFill>
              </a:defRPr>
            </a:lvl1pPr>
            <a:lvl2pPr lvl="1" algn="ctr">
              <a:lnSpc>
                <a:spcPct val="100000"/>
              </a:lnSpc>
              <a:spcBef>
                <a:spcPts val="0"/>
              </a:spcBef>
              <a:spcAft>
                <a:spcPts val="0"/>
              </a:spcAft>
              <a:buClr>
                <a:schemeClr val="accent1"/>
              </a:buClr>
              <a:buSzPts val="1800"/>
              <a:buNone/>
              <a:defRPr sz="1800">
                <a:solidFill>
                  <a:schemeClr val="accent1"/>
                </a:solidFill>
              </a:defRPr>
            </a:lvl2pPr>
            <a:lvl3pPr lvl="2" algn="ctr">
              <a:lnSpc>
                <a:spcPct val="100000"/>
              </a:lnSpc>
              <a:spcBef>
                <a:spcPts val="0"/>
              </a:spcBef>
              <a:spcAft>
                <a:spcPts val="0"/>
              </a:spcAft>
              <a:buClr>
                <a:schemeClr val="accent1"/>
              </a:buClr>
              <a:buSzPts val="1800"/>
              <a:buNone/>
              <a:defRPr sz="1800">
                <a:solidFill>
                  <a:schemeClr val="accent1"/>
                </a:solidFill>
              </a:defRPr>
            </a:lvl3pPr>
            <a:lvl4pPr lvl="3" algn="ctr">
              <a:lnSpc>
                <a:spcPct val="100000"/>
              </a:lnSpc>
              <a:spcBef>
                <a:spcPts val="0"/>
              </a:spcBef>
              <a:spcAft>
                <a:spcPts val="0"/>
              </a:spcAft>
              <a:buClr>
                <a:schemeClr val="accent1"/>
              </a:buClr>
              <a:buSzPts val="1800"/>
              <a:buNone/>
              <a:defRPr sz="1800">
                <a:solidFill>
                  <a:schemeClr val="accent1"/>
                </a:solidFill>
              </a:defRPr>
            </a:lvl4pPr>
            <a:lvl5pPr lvl="4" algn="ctr">
              <a:lnSpc>
                <a:spcPct val="100000"/>
              </a:lnSpc>
              <a:spcBef>
                <a:spcPts val="0"/>
              </a:spcBef>
              <a:spcAft>
                <a:spcPts val="0"/>
              </a:spcAft>
              <a:buClr>
                <a:schemeClr val="accent1"/>
              </a:buClr>
              <a:buSzPts val="1800"/>
              <a:buNone/>
              <a:defRPr sz="1800">
                <a:solidFill>
                  <a:schemeClr val="accent1"/>
                </a:solidFill>
              </a:defRPr>
            </a:lvl5pPr>
            <a:lvl6pPr lvl="5" algn="ctr">
              <a:lnSpc>
                <a:spcPct val="100000"/>
              </a:lnSpc>
              <a:spcBef>
                <a:spcPts val="0"/>
              </a:spcBef>
              <a:spcAft>
                <a:spcPts val="0"/>
              </a:spcAft>
              <a:buClr>
                <a:schemeClr val="accent1"/>
              </a:buClr>
              <a:buSzPts val="1800"/>
              <a:buNone/>
              <a:defRPr sz="1800">
                <a:solidFill>
                  <a:schemeClr val="accent1"/>
                </a:solidFill>
              </a:defRPr>
            </a:lvl6pPr>
            <a:lvl7pPr lvl="6" algn="ctr">
              <a:lnSpc>
                <a:spcPct val="100000"/>
              </a:lnSpc>
              <a:spcBef>
                <a:spcPts val="0"/>
              </a:spcBef>
              <a:spcAft>
                <a:spcPts val="0"/>
              </a:spcAft>
              <a:buClr>
                <a:schemeClr val="accent1"/>
              </a:buClr>
              <a:buSzPts val="1800"/>
              <a:buNone/>
              <a:defRPr sz="1800">
                <a:solidFill>
                  <a:schemeClr val="accent1"/>
                </a:solidFill>
              </a:defRPr>
            </a:lvl7pPr>
            <a:lvl8pPr lvl="7" algn="ctr">
              <a:lnSpc>
                <a:spcPct val="100000"/>
              </a:lnSpc>
              <a:spcBef>
                <a:spcPts val="0"/>
              </a:spcBef>
              <a:spcAft>
                <a:spcPts val="0"/>
              </a:spcAft>
              <a:buClr>
                <a:schemeClr val="accent1"/>
              </a:buClr>
              <a:buSzPts val="1800"/>
              <a:buNone/>
              <a:defRPr sz="1800">
                <a:solidFill>
                  <a:schemeClr val="accent1"/>
                </a:solidFill>
              </a:defRPr>
            </a:lvl8pPr>
            <a:lvl9pPr lvl="8"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12" name="Google Shape;12;p2"/>
          <p:cNvGrpSpPr/>
          <p:nvPr/>
        </p:nvGrpSpPr>
        <p:grpSpPr>
          <a:xfrm>
            <a:off x="7580850" y="-974699"/>
            <a:ext cx="2007200" cy="1916649"/>
            <a:chOff x="7580850" y="-974699"/>
            <a:chExt cx="2007200" cy="1916649"/>
          </a:xfrm>
        </p:grpSpPr>
        <p:pic>
          <p:nvPicPr>
            <p:cNvPr id="13" name="Google Shape;13;p2"/>
            <p:cNvPicPr preferRelativeResize="0"/>
            <p:nvPr/>
          </p:nvPicPr>
          <p:blipFill>
            <a:blip r:embed="rId3"/>
            <a:stretch>
              <a:fillRect/>
            </a:stretch>
          </p:blipFill>
          <p:spPr>
            <a:xfrm rot="10800000">
              <a:off x="7580850" y="-974699"/>
              <a:ext cx="1563149" cy="1563149"/>
            </a:xfrm>
            <a:prstGeom prst="rect">
              <a:avLst/>
            </a:prstGeom>
            <a:noFill/>
            <a:ln>
              <a:noFill/>
            </a:ln>
          </p:spPr>
        </p:pic>
        <p:sp>
          <p:nvSpPr>
            <p:cNvPr id="14" name="Google Shape;14;p2"/>
            <p:cNvSpPr/>
            <p:nvPr/>
          </p:nvSpPr>
          <p:spPr>
            <a:xfrm>
              <a:off x="8271729" y="137050"/>
              <a:ext cx="804900" cy="8049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15" name="Google Shape;15;p2"/>
            <p:cNvCxnSpPr/>
            <p:nvPr/>
          </p:nvCxnSpPr>
          <p:spPr>
            <a:xfrm rot="10800000" flipH="1">
              <a:off x="8161850" y="137050"/>
              <a:ext cx="1426200" cy="6738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10_1">
    <p:spTree>
      <p:nvGrpSpPr>
        <p:cNvPr id="1" name="Shape 138"/>
        <p:cNvGrpSpPr/>
        <p:nvPr/>
      </p:nvGrpSpPr>
      <p:grpSpPr>
        <a:xfrm>
          <a:off x="0" y="0"/>
          <a:ext cx="0" cy="0"/>
          <a:chOff x="0" y="0"/>
          <a:chExt cx="0" cy="0"/>
        </a:xfrm>
      </p:grpSpPr>
      <p:pic>
        <p:nvPicPr>
          <p:cNvPr id="139" name="Google Shape;139;p18"/>
          <p:cNvPicPr preferRelativeResize="0"/>
          <p:nvPr/>
        </p:nvPicPr>
        <p:blipFill rotWithShape="1">
          <a:blip r:embed="rId2"/>
          <a:srcRect l="9636" t="8375" r="10395" b="12834"/>
          <a:stretch>
            <a:fillRect/>
          </a:stretch>
        </p:blipFill>
        <p:spPr>
          <a:xfrm>
            <a:off x="0" y="0"/>
            <a:ext cx="9144003" cy="5143501"/>
          </a:xfrm>
          <a:prstGeom prst="rect">
            <a:avLst/>
          </a:prstGeom>
          <a:noFill/>
          <a:ln>
            <a:noFill/>
          </a:ln>
        </p:spPr>
      </p:pic>
      <p:sp>
        <p:nvSpPr>
          <p:cNvPr id="140" name="Google Shape;140;p18"/>
          <p:cNvSpPr txBox="1">
            <a:spLocks noGrp="1"/>
          </p:cNvSpPr>
          <p:nvPr>
            <p:ph type="title"/>
          </p:nvPr>
        </p:nvSpPr>
        <p:spPr>
          <a:xfrm>
            <a:off x="713250" y="445025"/>
            <a:ext cx="4635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1" name="Google Shape;141;p18"/>
          <p:cNvSpPr txBox="1">
            <a:spLocks noGrp="1"/>
          </p:cNvSpPr>
          <p:nvPr>
            <p:ph type="body" idx="1"/>
          </p:nvPr>
        </p:nvSpPr>
        <p:spPr>
          <a:xfrm>
            <a:off x="713250" y="1357050"/>
            <a:ext cx="7717500" cy="2296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2"/>
        <p:cNvGrpSpPr/>
        <p:nvPr/>
      </p:nvGrpSpPr>
      <p:grpSpPr>
        <a:xfrm>
          <a:off x="0" y="0"/>
          <a:ext cx="0" cy="0"/>
          <a:chOff x="0" y="0"/>
          <a:chExt cx="0" cy="0"/>
        </a:xfrm>
      </p:grpSpPr>
      <p:pic>
        <p:nvPicPr>
          <p:cNvPr id="143" name="Google Shape;143;p19"/>
          <p:cNvPicPr preferRelativeResize="0"/>
          <p:nvPr/>
        </p:nvPicPr>
        <p:blipFill rotWithShape="1">
          <a:blip r:embed="rId2"/>
          <a:srcRect l="16157" t="2184" r="8444" b="23515"/>
          <a:stretch>
            <a:fillRect/>
          </a:stretch>
        </p:blipFill>
        <p:spPr>
          <a:xfrm rot="10800000">
            <a:off x="25" y="0"/>
            <a:ext cx="9144003" cy="5143501"/>
          </a:xfrm>
          <a:prstGeom prst="rect">
            <a:avLst/>
          </a:prstGeom>
          <a:noFill/>
          <a:ln>
            <a:noFill/>
          </a:ln>
        </p:spPr>
      </p:pic>
      <p:sp>
        <p:nvSpPr>
          <p:cNvPr id="144" name="Google Shape;14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19"/>
          <p:cNvSpPr txBox="1">
            <a:spLocks noGrp="1"/>
          </p:cNvSpPr>
          <p:nvPr>
            <p:ph type="subTitle" idx="1"/>
          </p:nvPr>
        </p:nvSpPr>
        <p:spPr>
          <a:xfrm>
            <a:off x="1292850" y="2532425"/>
            <a:ext cx="1845300" cy="141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p:txBody>
      </p:sp>
      <p:sp>
        <p:nvSpPr>
          <p:cNvPr id="146" name="Google Shape;146;p19"/>
          <p:cNvSpPr txBox="1">
            <a:spLocks noGrp="1"/>
          </p:cNvSpPr>
          <p:nvPr>
            <p:ph type="subTitle" idx="2"/>
          </p:nvPr>
        </p:nvSpPr>
        <p:spPr>
          <a:xfrm>
            <a:off x="3935775" y="2532425"/>
            <a:ext cx="1845300" cy="141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p:txBody>
      </p:sp>
      <p:sp>
        <p:nvSpPr>
          <p:cNvPr id="147" name="Google Shape;147;p19"/>
          <p:cNvSpPr txBox="1">
            <a:spLocks noGrp="1"/>
          </p:cNvSpPr>
          <p:nvPr>
            <p:ph type="subTitle" idx="3"/>
          </p:nvPr>
        </p:nvSpPr>
        <p:spPr>
          <a:xfrm>
            <a:off x="6578700" y="2532425"/>
            <a:ext cx="1845300" cy="141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p:txBody>
      </p:sp>
      <p:sp>
        <p:nvSpPr>
          <p:cNvPr id="148" name="Google Shape;148;p19"/>
          <p:cNvSpPr txBox="1">
            <a:spLocks noGrp="1"/>
          </p:cNvSpPr>
          <p:nvPr>
            <p:ph type="subTitle" idx="4"/>
          </p:nvPr>
        </p:nvSpPr>
        <p:spPr>
          <a:xfrm>
            <a:off x="720000" y="1682225"/>
            <a:ext cx="1930800" cy="774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49" name="Google Shape;149;p19"/>
          <p:cNvSpPr txBox="1">
            <a:spLocks noGrp="1"/>
          </p:cNvSpPr>
          <p:nvPr>
            <p:ph type="subTitle" idx="5"/>
          </p:nvPr>
        </p:nvSpPr>
        <p:spPr>
          <a:xfrm>
            <a:off x="3362925" y="1682225"/>
            <a:ext cx="1930800" cy="774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50" name="Google Shape;150;p19"/>
          <p:cNvSpPr txBox="1">
            <a:spLocks noGrp="1"/>
          </p:cNvSpPr>
          <p:nvPr>
            <p:ph type="subTitle" idx="6"/>
          </p:nvPr>
        </p:nvSpPr>
        <p:spPr>
          <a:xfrm>
            <a:off x="6005850" y="1682225"/>
            <a:ext cx="1930800" cy="774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grpSp>
        <p:nvGrpSpPr>
          <p:cNvPr id="151" name="Google Shape;151;p19"/>
          <p:cNvGrpSpPr/>
          <p:nvPr/>
        </p:nvGrpSpPr>
        <p:grpSpPr>
          <a:xfrm>
            <a:off x="8424075" y="63275"/>
            <a:ext cx="964800" cy="1058400"/>
            <a:chOff x="8424075" y="63275"/>
            <a:chExt cx="964800" cy="1058400"/>
          </a:xfrm>
        </p:grpSpPr>
        <p:sp>
          <p:nvSpPr>
            <p:cNvPr id="152" name="Google Shape;152;p19"/>
            <p:cNvSpPr/>
            <p:nvPr/>
          </p:nvSpPr>
          <p:spPr>
            <a:xfrm>
              <a:off x="8462395" y="138953"/>
              <a:ext cx="717300" cy="7173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153" name="Google Shape;153;p19"/>
            <p:cNvCxnSpPr/>
            <p:nvPr/>
          </p:nvCxnSpPr>
          <p:spPr>
            <a:xfrm rot="10800000">
              <a:off x="8424075" y="63275"/>
              <a:ext cx="964800" cy="1058400"/>
            </a:xfrm>
            <a:prstGeom prst="straightConnector1">
              <a:avLst/>
            </a:prstGeom>
            <a:noFill/>
            <a:ln w="9525" cap="flat" cmpd="sng">
              <a:solidFill>
                <a:schemeClr val="accent2"/>
              </a:solidFill>
              <a:prstDash val="solid"/>
              <a:round/>
              <a:headEnd type="none" w="med" len="med"/>
              <a:tailEnd type="none" w="med" len="med"/>
            </a:ln>
          </p:spPr>
        </p:cxnSp>
        <p:sp>
          <p:nvSpPr>
            <p:cNvPr id="154" name="Google Shape;154;p19"/>
            <p:cNvSpPr/>
            <p:nvPr/>
          </p:nvSpPr>
          <p:spPr>
            <a:xfrm>
              <a:off x="8834661" y="539506"/>
              <a:ext cx="462600" cy="462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grpSp>
        <p:nvGrpSpPr>
          <p:cNvPr id="155" name="Google Shape;155;p19"/>
          <p:cNvGrpSpPr/>
          <p:nvPr/>
        </p:nvGrpSpPr>
        <p:grpSpPr>
          <a:xfrm>
            <a:off x="-175409" y="3967473"/>
            <a:ext cx="1777263" cy="1777256"/>
            <a:chOff x="-175409" y="3967473"/>
            <a:chExt cx="1777263" cy="1777256"/>
          </a:xfrm>
        </p:grpSpPr>
        <p:pic>
          <p:nvPicPr>
            <p:cNvPr id="156" name="Google Shape;156;p19"/>
            <p:cNvPicPr preferRelativeResize="0"/>
            <p:nvPr/>
          </p:nvPicPr>
          <p:blipFill>
            <a:blip r:embed="rId3"/>
            <a:stretch>
              <a:fillRect/>
            </a:stretch>
          </p:blipFill>
          <p:spPr>
            <a:xfrm rot="-3545504">
              <a:off x="65375" y="4208250"/>
              <a:ext cx="1295701" cy="1295701"/>
            </a:xfrm>
            <a:prstGeom prst="rect">
              <a:avLst/>
            </a:prstGeom>
            <a:noFill/>
            <a:ln>
              <a:noFill/>
            </a:ln>
          </p:spPr>
        </p:pic>
        <p:sp>
          <p:nvSpPr>
            <p:cNvPr id="157" name="Google Shape;157;p19"/>
            <p:cNvSpPr/>
            <p:nvPr/>
          </p:nvSpPr>
          <p:spPr>
            <a:xfrm>
              <a:off x="-175409" y="401372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3_1">
    <p:bg>
      <p:bgPr>
        <a:solidFill>
          <a:schemeClr val="dk2"/>
        </a:solidFill>
        <a:effectLst/>
      </p:bgPr>
    </p:bg>
    <p:spTree>
      <p:nvGrpSpPr>
        <p:cNvPr id="1" name="Shape 194"/>
        <p:cNvGrpSpPr/>
        <p:nvPr/>
      </p:nvGrpSpPr>
      <p:grpSpPr>
        <a:xfrm>
          <a:off x="0" y="0"/>
          <a:ext cx="0" cy="0"/>
          <a:chOff x="0" y="0"/>
          <a:chExt cx="0" cy="0"/>
        </a:xfrm>
      </p:grpSpPr>
      <p:pic>
        <p:nvPicPr>
          <p:cNvPr id="195" name="Google Shape;195;p22"/>
          <p:cNvPicPr preferRelativeResize="0"/>
          <p:nvPr/>
        </p:nvPicPr>
        <p:blipFill rotWithShape="1">
          <a:blip r:embed="rId2"/>
          <a:srcRect l="2464" t="2636" r="2006" b="3219"/>
          <a:stretch>
            <a:fillRect/>
          </a:stretch>
        </p:blipFill>
        <p:spPr>
          <a:xfrm>
            <a:off x="0" y="0"/>
            <a:ext cx="9144003" cy="5143501"/>
          </a:xfrm>
          <a:prstGeom prst="rect">
            <a:avLst/>
          </a:prstGeom>
          <a:noFill/>
          <a:ln>
            <a:noFill/>
          </a:ln>
        </p:spPr>
      </p:pic>
      <p:grpSp>
        <p:nvGrpSpPr>
          <p:cNvPr id="196" name="Google Shape;196;p22"/>
          <p:cNvGrpSpPr/>
          <p:nvPr/>
        </p:nvGrpSpPr>
        <p:grpSpPr>
          <a:xfrm>
            <a:off x="-614978" y="2786375"/>
            <a:ext cx="2014728" cy="2170149"/>
            <a:chOff x="-614978" y="2786375"/>
            <a:chExt cx="2014728" cy="2170149"/>
          </a:xfrm>
        </p:grpSpPr>
        <p:pic>
          <p:nvPicPr>
            <p:cNvPr id="197" name="Google Shape;197;p22"/>
            <p:cNvPicPr preferRelativeResize="0"/>
            <p:nvPr/>
          </p:nvPicPr>
          <p:blipFill>
            <a:blip r:embed="rId3"/>
            <a:stretch>
              <a:fillRect/>
            </a:stretch>
          </p:blipFill>
          <p:spPr>
            <a:xfrm>
              <a:off x="152400" y="3709175"/>
              <a:ext cx="1247349" cy="1247349"/>
            </a:xfrm>
            <a:prstGeom prst="rect">
              <a:avLst/>
            </a:prstGeom>
            <a:noFill/>
            <a:ln>
              <a:noFill/>
            </a:ln>
          </p:spPr>
        </p:pic>
        <p:sp>
          <p:nvSpPr>
            <p:cNvPr id="198" name="Google Shape;198;p22"/>
            <p:cNvSpPr/>
            <p:nvPr/>
          </p:nvSpPr>
          <p:spPr>
            <a:xfrm>
              <a:off x="-614978" y="2895650"/>
              <a:ext cx="1506000" cy="15060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199" name="Google Shape;199;p22"/>
            <p:cNvCxnSpPr/>
            <p:nvPr/>
          </p:nvCxnSpPr>
          <p:spPr>
            <a:xfrm>
              <a:off x="358150" y="2786375"/>
              <a:ext cx="1041600" cy="1066800"/>
            </a:xfrm>
            <a:prstGeom prst="straightConnector1">
              <a:avLst/>
            </a:prstGeom>
            <a:noFill/>
            <a:ln w="9525" cap="flat" cmpd="sng">
              <a:solidFill>
                <a:schemeClr val="accent2"/>
              </a:solidFill>
              <a:prstDash val="solid"/>
              <a:round/>
              <a:headEnd type="none" w="med" len="med"/>
              <a:tailEnd type="none" w="med" len="med"/>
            </a:ln>
          </p:spPr>
        </p:cxnSp>
      </p:grpSp>
      <p:sp>
        <p:nvSpPr>
          <p:cNvPr id="200" name="Google Shape;200;p22"/>
          <p:cNvSpPr txBox="1">
            <a:spLocks noGrp="1"/>
          </p:cNvSpPr>
          <p:nvPr>
            <p:ph type="title"/>
          </p:nvPr>
        </p:nvSpPr>
        <p:spPr>
          <a:xfrm>
            <a:off x="2189251" y="693850"/>
            <a:ext cx="47655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72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1" name="Google Shape;201;p22"/>
          <p:cNvSpPr txBox="1">
            <a:spLocks noGrp="1"/>
          </p:cNvSpPr>
          <p:nvPr>
            <p:ph type="subTitle" idx="1"/>
          </p:nvPr>
        </p:nvSpPr>
        <p:spPr>
          <a:xfrm>
            <a:off x="3084000" y="2044650"/>
            <a:ext cx="2976000" cy="119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200"/>
              <a:buNone/>
              <a:defRPr sz="1600">
                <a:solidFill>
                  <a:schemeClr val="accent2"/>
                </a:solidFill>
              </a:defRPr>
            </a:lvl1pPr>
            <a:lvl2pPr lvl="1" algn="ctr" rtl="0">
              <a:lnSpc>
                <a:spcPct val="100000"/>
              </a:lnSpc>
              <a:spcBef>
                <a:spcPts val="0"/>
              </a:spcBef>
              <a:spcAft>
                <a:spcPts val="0"/>
              </a:spcAft>
              <a:buClr>
                <a:schemeClr val="accent2"/>
              </a:buClr>
              <a:buSzPts val="1200"/>
              <a:buNone/>
              <a:defRPr>
                <a:solidFill>
                  <a:schemeClr val="accent2"/>
                </a:solidFill>
              </a:defRPr>
            </a:lvl2pPr>
            <a:lvl3pPr lvl="2" algn="ctr" rtl="0">
              <a:lnSpc>
                <a:spcPct val="100000"/>
              </a:lnSpc>
              <a:spcBef>
                <a:spcPts val="1600"/>
              </a:spcBef>
              <a:spcAft>
                <a:spcPts val="0"/>
              </a:spcAft>
              <a:buClr>
                <a:schemeClr val="accent2"/>
              </a:buClr>
              <a:buSzPts val="1200"/>
              <a:buNone/>
              <a:defRPr>
                <a:solidFill>
                  <a:schemeClr val="accent2"/>
                </a:solidFill>
              </a:defRPr>
            </a:lvl3pPr>
            <a:lvl4pPr lvl="3" algn="ctr" rtl="0">
              <a:lnSpc>
                <a:spcPct val="100000"/>
              </a:lnSpc>
              <a:spcBef>
                <a:spcPts val="1600"/>
              </a:spcBef>
              <a:spcAft>
                <a:spcPts val="0"/>
              </a:spcAft>
              <a:buClr>
                <a:schemeClr val="accent2"/>
              </a:buClr>
              <a:buSzPts val="1200"/>
              <a:buNone/>
              <a:defRPr>
                <a:solidFill>
                  <a:schemeClr val="accent2"/>
                </a:solidFill>
              </a:defRPr>
            </a:lvl4pPr>
            <a:lvl5pPr lvl="4" algn="ctr" rtl="0">
              <a:lnSpc>
                <a:spcPct val="100000"/>
              </a:lnSpc>
              <a:spcBef>
                <a:spcPts val="1600"/>
              </a:spcBef>
              <a:spcAft>
                <a:spcPts val="0"/>
              </a:spcAft>
              <a:buClr>
                <a:schemeClr val="accent2"/>
              </a:buClr>
              <a:buSzPts val="1200"/>
              <a:buNone/>
              <a:defRPr>
                <a:solidFill>
                  <a:schemeClr val="accent2"/>
                </a:solidFill>
              </a:defRPr>
            </a:lvl5pPr>
            <a:lvl6pPr lvl="5" algn="ctr" rtl="0">
              <a:lnSpc>
                <a:spcPct val="100000"/>
              </a:lnSpc>
              <a:spcBef>
                <a:spcPts val="1600"/>
              </a:spcBef>
              <a:spcAft>
                <a:spcPts val="0"/>
              </a:spcAft>
              <a:buClr>
                <a:schemeClr val="accent2"/>
              </a:buClr>
              <a:buSzPts val="1200"/>
              <a:buNone/>
              <a:defRPr>
                <a:solidFill>
                  <a:schemeClr val="accent2"/>
                </a:solidFill>
              </a:defRPr>
            </a:lvl6pPr>
            <a:lvl7pPr lvl="6" algn="ctr" rtl="0">
              <a:lnSpc>
                <a:spcPct val="100000"/>
              </a:lnSpc>
              <a:spcBef>
                <a:spcPts val="1600"/>
              </a:spcBef>
              <a:spcAft>
                <a:spcPts val="0"/>
              </a:spcAft>
              <a:buClr>
                <a:schemeClr val="accent2"/>
              </a:buClr>
              <a:buSzPts val="1200"/>
              <a:buNone/>
              <a:defRPr>
                <a:solidFill>
                  <a:schemeClr val="accent2"/>
                </a:solidFill>
              </a:defRPr>
            </a:lvl7pPr>
            <a:lvl8pPr lvl="7" algn="ctr" rtl="0">
              <a:lnSpc>
                <a:spcPct val="100000"/>
              </a:lnSpc>
              <a:spcBef>
                <a:spcPts val="1600"/>
              </a:spcBef>
              <a:spcAft>
                <a:spcPts val="0"/>
              </a:spcAft>
              <a:buClr>
                <a:schemeClr val="accent2"/>
              </a:buClr>
              <a:buSzPts val="1200"/>
              <a:buNone/>
              <a:defRPr>
                <a:solidFill>
                  <a:schemeClr val="accent2"/>
                </a:solidFill>
              </a:defRPr>
            </a:lvl8pPr>
            <a:lvl9pPr lvl="8" algn="ctr" rtl="0">
              <a:lnSpc>
                <a:spcPct val="100000"/>
              </a:lnSpc>
              <a:spcBef>
                <a:spcPts val="1600"/>
              </a:spcBef>
              <a:spcAft>
                <a:spcPts val="1600"/>
              </a:spcAft>
              <a:buClr>
                <a:schemeClr val="accent2"/>
              </a:buClr>
              <a:buSzPts val="1200"/>
              <a:buNone/>
              <a:defRPr>
                <a:solidFill>
                  <a:schemeClr val="accent2"/>
                </a:solidFill>
              </a:defRPr>
            </a:lvl9pPr>
          </a:lstStyle>
          <a:p/>
        </p:txBody>
      </p:sp>
      <p:sp>
        <p:nvSpPr>
          <p:cNvPr id="202" name="Google Shape;202;p22"/>
          <p:cNvSpPr txBox="1"/>
          <p:nvPr/>
        </p:nvSpPr>
        <p:spPr>
          <a:xfrm>
            <a:off x="2189400" y="3576325"/>
            <a:ext cx="4765500" cy="520500"/>
          </a:xfrm>
          <a:prstGeom prst="rect">
            <a:avLst/>
          </a:prstGeom>
          <a:solidFill>
            <a:srgbClr val="FDFEFF">
              <a:alpha val="692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300"/>
              </a:spcBef>
              <a:spcAft>
                <a:spcPts val="0"/>
              </a:spcAft>
              <a:buNone/>
            </a:pPr>
            <a:r>
              <a:rPr lang="en-GB" sz="1000" b="1">
                <a:solidFill>
                  <a:schemeClr val="accent2"/>
                </a:solidFill>
                <a:latin typeface="Barlow" panose="00000500000000000000"/>
                <a:ea typeface="Barlow" panose="00000500000000000000"/>
                <a:cs typeface="Barlow" panose="00000500000000000000"/>
                <a:sym typeface="Barlow" panose="00000500000000000000"/>
              </a:rPr>
              <a:t>CREDITS:</a:t>
            </a:r>
            <a:r>
              <a:rPr lang="en-GB" sz="1000">
                <a:solidFill>
                  <a:schemeClr val="accent2"/>
                </a:solidFill>
                <a:latin typeface="Barlow" panose="00000500000000000000"/>
                <a:ea typeface="Barlow" panose="00000500000000000000"/>
                <a:cs typeface="Barlow" panose="00000500000000000000"/>
                <a:sym typeface="Barlow" panose="00000500000000000000"/>
              </a:rPr>
              <a:t> This presentation template was created by </a:t>
            </a:r>
            <a:r>
              <a:rPr lang="en-GB" sz="1000" b="1" u="sng">
                <a:solidFill>
                  <a:schemeClr val="accent2"/>
                </a:solidFill>
                <a:latin typeface="Barlow" panose="00000500000000000000"/>
                <a:ea typeface="Barlow" panose="00000500000000000000"/>
                <a:cs typeface="Barlow" panose="00000500000000000000"/>
                <a:sym typeface="Barlow" panose="00000500000000000000"/>
                <a:hlinkClick r:id="rId4"/>
              </a:rPr>
              <a:t>Slidesgo</a:t>
            </a:r>
            <a:r>
              <a:rPr lang="en-GB" sz="1000">
                <a:solidFill>
                  <a:schemeClr val="accent2"/>
                </a:solidFill>
                <a:latin typeface="Barlow" panose="00000500000000000000"/>
                <a:ea typeface="Barlow" panose="00000500000000000000"/>
                <a:cs typeface="Barlow" panose="00000500000000000000"/>
                <a:sym typeface="Barlow" panose="00000500000000000000"/>
              </a:rPr>
              <a:t>, and includes icons by </a:t>
            </a:r>
            <a:r>
              <a:rPr lang="en-GB" sz="1000" b="1" u="sng">
                <a:solidFill>
                  <a:schemeClr val="accent2"/>
                </a:solidFill>
                <a:latin typeface="Barlow" panose="00000500000000000000"/>
                <a:ea typeface="Barlow" panose="00000500000000000000"/>
                <a:cs typeface="Barlow" panose="00000500000000000000"/>
                <a:sym typeface="Barlow" panose="00000500000000000000"/>
                <a:hlinkClick r:id="rId5"/>
              </a:rPr>
              <a:t>Flaticon</a:t>
            </a:r>
            <a:r>
              <a:rPr lang="en-GB" sz="1000">
                <a:solidFill>
                  <a:schemeClr val="accent2"/>
                </a:solidFill>
                <a:latin typeface="Barlow" panose="00000500000000000000"/>
                <a:ea typeface="Barlow" panose="00000500000000000000"/>
                <a:cs typeface="Barlow" panose="00000500000000000000"/>
                <a:sym typeface="Barlow" panose="00000500000000000000"/>
              </a:rPr>
              <a:t>, and infographics &amp; images by </a:t>
            </a:r>
            <a:r>
              <a:rPr lang="en-GB" sz="1000" b="1" u="sng">
                <a:solidFill>
                  <a:schemeClr val="accent2"/>
                </a:solidFill>
                <a:latin typeface="Barlow" panose="00000500000000000000"/>
                <a:ea typeface="Barlow" panose="00000500000000000000"/>
                <a:cs typeface="Barlow" panose="00000500000000000000"/>
                <a:sym typeface="Barlow" panose="00000500000000000000"/>
                <a:hlinkClick r:id="rId6"/>
              </a:rPr>
              <a:t>Freepik</a:t>
            </a:r>
            <a:r>
              <a:rPr lang="en-GB" sz="1000" u="sng">
                <a:solidFill>
                  <a:schemeClr val="accent2"/>
                </a:solidFill>
                <a:latin typeface="Barlow" panose="00000500000000000000"/>
                <a:ea typeface="Barlow" panose="00000500000000000000"/>
                <a:cs typeface="Barlow" panose="00000500000000000000"/>
                <a:sym typeface="Barlow" panose="00000500000000000000"/>
              </a:rPr>
              <a:t> </a:t>
            </a:r>
            <a:endParaRPr sz="1000" b="1" u="sng">
              <a:solidFill>
                <a:schemeClr val="accent2"/>
              </a:solidFill>
              <a:latin typeface="Barlow" panose="00000500000000000000"/>
              <a:ea typeface="Barlow" panose="00000500000000000000"/>
              <a:cs typeface="Barlow" panose="00000500000000000000"/>
              <a:sym typeface="Barlow" panose="00000500000000000000"/>
            </a:endParaRPr>
          </a:p>
        </p:txBody>
      </p:sp>
      <p:sp>
        <p:nvSpPr>
          <p:cNvPr id="203" name="Google Shape;203;p22"/>
          <p:cNvSpPr/>
          <p:nvPr/>
        </p:nvSpPr>
        <p:spPr>
          <a:xfrm>
            <a:off x="8430774" y="274250"/>
            <a:ext cx="1193700" cy="11937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4"/>
        <p:cNvGrpSpPr/>
        <p:nvPr/>
      </p:nvGrpSpPr>
      <p:grpSpPr>
        <a:xfrm>
          <a:off x="0" y="0"/>
          <a:ext cx="0" cy="0"/>
          <a:chOff x="0" y="0"/>
          <a:chExt cx="0" cy="0"/>
        </a:xfrm>
      </p:grpSpPr>
      <p:pic>
        <p:nvPicPr>
          <p:cNvPr id="205" name="Google Shape;205;p23"/>
          <p:cNvPicPr preferRelativeResize="0"/>
          <p:nvPr/>
        </p:nvPicPr>
        <p:blipFill rotWithShape="1">
          <a:blip r:embed="rId2"/>
          <a:srcRect l="4425" t="20157" r="20176" b="5542"/>
          <a:stretch>
            <a:fillRect/>
          </a:stretch>
        </p:blipFill>
        <p:spPr>
          <a:xfrm>
            <a:off x="25" y="0"/>
            <a:ext cx="9144003" cy="5143501"/>
          </a:xfrm>
          <a:prstGeom prst="rect">
            <a:avLst/>
          </a:prstGeom>
          <a:noFill/>
          <a:ln>
            <a:noFill/>
          </a:ln>
        </p:spPr>
      </p:pic>
      <p:grpSp>
        <p:nvGrpSpPr>
          <p:cNvPr id="206" name="Google Shape;206;p23"/>
          <p:cNvGrpSpPr/>
          <p:nvPr/>
        </p:nvGrpSpPr>
        <p:grpSpPr>
          <a:xfrm rot="-1261221">
            <a:off x="8101005" y="-321520"/>
            <a:ext cx="1086690" cy="2224761"/>
            <a:chOff x="132278" y="1922694"/>
            <a:chExt cx="1225385" cy="2508710"/>
          </a:xfrm>
        </p:grpSpPr>
        <p:pic>
          <p:nvPicPr>
            <p:cNvPr id="207" name="Google Shape;207;p23"/>
            <p:cNvPicPr preferRelativeResize="0"/>
            <p:nvPr/>
          </p:nvPicPr>
          <p:blipFill>
            <a:blip r:embed="rId3"/>
            <a:stretch>
              <a:fillRect/>
            </a:stretch>
          </p:blipFill>
          <p:spPr>
            <a:xfrm>
              <a:off x="315487" y="3389227"/>
              <a:ext cx="1042176" cy="1042176"/>
            </a:xfrm>
            <a:prstGeom prst="rect">
              <a:avLst/>
            </a:prstGeom>
            <a:noFill/>
            <a:ln>
              <a:noFill/>
            </a:ln>
          </p:spPr>
        </p:pic>
        <p:grpSp>
          <p:nvGrpSpPr>
            <p:cNvPr id="208" name="Google Shape;208;p23"/>
            <p:cNvGrpSpPr/>
            <p:nvPr/>
          </p:nvGrpSpPr>
          <p:grpSpPr>
            <a:xfrm>
              <a:off x="132278" y="1922694"/>
              <a:ext cx="1161900" cy="2101500"/>
              <a:chOff x="3" y="614594"/>
              <a:chExt cx="1161900" cy="2101500"/>
            </a:xfrm>
          </p:grpSpPr>
          <p:sp>
            <p:nvSpPr>
              <p:cNvPr id="209" name="Google Shape;209;p23"/>
              <p:cNvSpPr/>
              <p:nvPr/>
            </p:nvSpPr>
            <p:spPr>
              <a:xfrm>
                <a:off x="3" y="1283925"/>
                <a:ext cx="1161900" cy="116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sp>
            <p:nvSpPr>
              <p:cNvPr id="210" name="Google Shape;210;p23"/>
              <p:cNvSpPr/>
              <p:nvPr/>
            </p:nvSpPr>
            <p:spPr>
              <a:xfrm>
                <a:off x="148000" y="823950"/>
                <a:ext cx="674100" cy="674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211" name="Google Shape;211;p23"/>
              <p:cNvCxnSpPr/>
              <p:nvPr/>
            </p:nvCxnSpPr>
            <p:spPr>
              <a:xfrm rot="10800000">
                <a:off x="383463" y="614594"/>
                <a:ext cx="321900" cy="210150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212"/>
        <p:cNvGrpSpPr/>
        <p:nvPr/>
      </p:nvGrpSpPr>
      <p:grpSpPr>
        <a:xfrm>
          <a:off x="0" y="0"/>
          <a:ext cx="0" cy="0"/>
          <a:chOff x="0" y="0"/>
          <a:chExt cx="0" cy="0"/>
        </a:xfrm>
      </p:grpSpPr>
      <p:pic>
        <p:nvPicPr>
          <p:cNvPr id="213" name="Google Shape;213;p24"/>
          <p:cNvPicPr preferRelativeResize="0"/>
          <p:nvPr/>
        </p:nvPicPr>
        <p:blipFill rotWithShape="1">
          <a:blip r:embed="rId2"/>
          <a:srcRect l="9901" t="2434" r="1853" b="10600"/>
          <a:stretch>
            <a:fillRect/>
          </a:stretch>
        </p:blipFill>
        <p:spPr>
          <a:xfrm>
            <a:off x="0" y="0"/>
            <a:ext cx="9144003" cy="5143501"/>
          </a:xfrm>
          <a:prstGeom prst="rect">
            <a:avLst/>
          </a:prstGeom>
          <a:noFill/>
          <a:ln>
            <a:noFill/>
          </a:ln>
        </p:spPr>
      </p:pic>
      <p:grpSp>
        <p:nvGrpSpPr>
          <p:cNvPr id="214" name="Google Shape;214;p24"/>
          <p:cNvGrpSpPr/>
          <p:nvPr/>
        </p:nvGrpSpPr>
        <p:grpSpPr>
          <a:xfrm>
            <a:off x="-594462" y="-138969"/>
            <a:ext cx="1819930" cy="2447478"/>
            <a:chOff x="8038017" y="2160203"/>
            <a:chExt cx="1411674" cy="1898447"/>
          </a:xfrm>
        </p:grpSpPr>
        <p:pic>
          <p:nvPicPr>
            <p:cNvPr id="215" name="Google Shape;215;p24"/>
            <p:cNvPicPr preferRelativeResize="0"/>
            <p:nvPr/>
          </p:nvPicPr>
          <p:blipFill>
            <a:blip r:embed="rId3"/>
            <a:stretch>
              <a:fillRect/>
            </a:stretch>
          </p:blipFill>
          <p:spPr>
            <a:xfrm rot="9000028">
              <a:off x="8227148" y="2349325"/>
              <a:ext cx="1033412" cy="1033403"/>
            </a:xfrm>
            <a:prstGeom prst="rect">
              <a:avLst/>
            </a:prstGeom>
            <a:noFill/>
            <a:ln>
              <a:noFill/>
            </a:ln>
          </p:spPr>
        </p:pic>
        <p:sp>
          <p:nvSpPr>
            <p:cNvPr id="216" name="Google Shape;216;p24"/>
            <p:cNvSpPr/>
            <p:nvPr/>
          </p:nvSpPr>
          <p:spPr>
            <a:xfrm>
              <a:off x="8150966" y="3029900"/>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217" name="Google Shape;217;p24"/>
            <p:cNvCxnSpPr/>
            <p:nvPr/>
          </p:nvCxnSpPr>
          <p:spPr>
            <a:xfrm rot="10800000" flipH="1">
              <a:off x="8346400" y="2250550"/>
              <a:ext cx="606300" cy="1808100"/>
            </a:xfrm>
            <a:prstGeom prst="straightConnector1">
              <a:avLst/>
            </a:prstGeom>
            <a:noFill/>
            <a:ln w="9525" cap="flat" cmpd="sng">
              <a:solidFill>
                <a:schemeClr val="accent2"/>
              </a:solidFill>
              <a:prstDash val="solid"/>
              <a:round/>
              <a:headEnd type="none" w="med" len="med"/>
              <a:tailEnd type="none" w="med" len="med"/>
            </a:ln>
          </p:spPr>
        </p:cxnSp>
      </p:grpSp>
      <p:pic>
        <p:nvPicPr>
          <p:cNvPr id="218" name="Google Shape;218;p24"/>
          <p:cNvPicPr preferRelativeResize="0"/>
          <p:nvPr/>
        </p:nvPicPr>
        <p:blipFill>
          <a:blip r:embed="rId4"/>
          <a:stretch>
            <a:fillRect/>
          </a:stretch>
        </p:blipFill>
        <p:spPr>
          <a:xfrm flipH="1">
            <a:off x="8110473" y="4210696"/>
            <a:ext cx="1522279" cy="1522279"/>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2"/>
        </a:solidFill>
        <a:effectLst/>
      </p:bgPr>
    </p:bg>
    <p:spTree>
      <p:nvGrpSpPr>
        <p:cNvPr id="1" name="Shape 16"/>
        <p:cNvGrpSpPr/>
        <p:nvPr/>
      </p:nvGrpSpPr>
      <p:grpSpPr>
        <a:xfrm>
          <a:off x="0" y="0"/>
          <a:ext cx="0" cy="0"/>
          <a:chOff x="0" y="0"/>
          <a:chExt cx="0" cy="0"/>
        </a:xfrm>
      </p:grpSpPr>
      <p:pic>
        <p:nvPicPr>
          <p:cNvPr id="17" name="Google Shape;17;p3"/>
          <p:cNvPicPr preferRelativeResize="0"/>
          <p:nvPr/>
        </p:nvPicPr>
        <p:blipFill rotWithShape="1">
          <a:blip r:embed="rId2"/>
          <a:srcRect l="2901" t="3592" r="2910" b="3583"/>
          <a:stretch>
            <a:fillRect/>
          </a:stretch>
        </p:blipFill>
        <p:spPr>
          <a:xfrm rot="10800000">
            <a:off x="0" y="0"/>
            <a:ext cx="9144003" cy="5143501"/>
          </a:xfrm>
          <a:prstGeom prst="rect">
            <a:avLst/>
          </a:prstGeom>
          <a:noFill/>
          <a:ln>
            <a:noFill/>
          </a:ln>
        </p:spPr>
      </p:pic>
      <p:sp>
        <p:nvSpPr>
          <p:cNvPr id="18" name="Google Shape;18;p3"/>
          <p:cNvSpPr txBox="1">
            <a:spLocks noGrp="1"/>
          </p:cNvSpPr>
          <p:nvPr>
            <p:ph type="title"/>
          </p:nvPr>
        </p:nvSpPr>
        <p:spPr>
          <a:xfrm>
            <a:off x="5323200" y="1912975"/>
            <a:ext cx="2779800" cy="9075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3600"/>
              <a:buNone/>
              <a:defRPr sz="5000">
                <a:solidFill>
                  <a:schemeClr val="accent2"/>
                </a:solidFill>
              </a:defRPr>
            </a:lvl1pPr>
            <a:lvl2pPr lvl="1" algn="ctr">
              <a:spcBef>
                <a:spcPts val="0"/>
              </a:spcBef>
              <a:spcAft>
                <a:spcPts val="0"/>
              </a:spcAft>
              <a:buClr>
                <a:schemeClr val="accent1"/>
              </a:buClr>
              <a:buSzPts val="3600"/>
              <a:buNone/>
              <a:defRPr sz="3600">
                <a:solidFill>
                  <a:schemeClr val="accent1"/>
                </a:solidFill>
              </a:defRPr>
            </a:lvl2pPr>
            <a:lvl3pPr lvl="2" algn="ctr">
              <a:spcBef>
                <a:spcPts val="0"/>
              </a:spcBef>
              <a:spcAft>
                <a:spcPts val="0"/>
              </a:spcAft>
              <a:buClr>
                <a:schemeClr val="accent1"/>
              </a:buClr>
              <a:buSzPts val="3600"/>
              <a:buNone/>
              <a:defRPr sz="3600">
                <a:solidFill>
                  <a:schemeClr val="accent1"/>
                </a:solidFill>
              </a:defRPr>
            </a:lvl3pPr>
            <a:lvl4pPr lvl="3" algn="ctr">
              <a:spcBef>
                <a:spcPts val="0"/>
              </a:spcBef>
              <a:spcAft>
                <a:spcPts val="0"/>
              </a:spcAft>
              <a:buClr>
                <a:schemeClr val="accent1"/>
              </a:buClr>
              <a:buSzPts val="3600"/>
              <a:buNone/>
              <a:defRPr sz="3600">
                <a:solidFill>
                  <a:schemeClr val="accent1"/>
                </a:solidFill>
              </a:defRPr>
            </a:lvl4pPr>
            <a:lvl5pPr lvl="4" algn="ctr">
              <a:spcBef>
                <a:spcPts val="0"/>
              </a:spcBef>
              <a:spcAft>
                <a:spcPts val="0"/>
              </a:spcAft>
              <a:buClr>
                <a:schemeClr val="accent1"/>
              </a:buClr>
              <a:buSzPts val="3600"/>
              <a:buNone/>
              <a:defRPr sz="3600">
                <a:solidFill>
                  <a:schemeClr val="accent1"/>
                </a:solidFill>
              </a:defRPr>
            </a:lvl5pPr>
            <a:lvl6pPr lvl="5" algn="ctr">
              <a:spcBef>
                <a:spcPts val="0"/>
              </a:spcBef>
              <a:spcAft>
                <a:spcPts val="0"/>
              </a:spcAft>
              <a:buClr>
                <a:schemeClr val="accent1"/>
              </a:buClr>
              <a:buSzPts val="3600"/>
              <a:buNone/>
              <a:defRPr sz="3600">
                <a:solidFill>
                  <a:schemeClr val="accent1"/>
                </a:solidFill>
              </a:defRPr>
            </a:lvl6pPr>
            <a:lvl7pPr lvl="6" algn="ctr">
              <a:spcBef>
                <a:spcPts val="0"/>
              </a:spcBef>
              <a:spcAft>
                <a:spcPts val="0"/>
              </a:spcAft>
              <a:buClr>
                <a:schemeClr val="accent1"/>
              </a:buClr>
              <a:buSzPts val="3600"/>
              <a:buNone/>
              <a:defRPr sz="3600">
                <a:solidFill>
                  <a:schemeClr val="accent1"/>
                </a:solidFill>
              </a:defRPr>
            </a:lvl7pPr>
            <a:lvl8pPr lvl="7" algn="ctr">
              <a:spcBef>
                <a:spcPts val="0"/>
              </a:spcBef>
              <a:spcAft>
                <a:spcPts val="0"/>
              </a:spcAft>
              <a:buClr>
                <a:schemeClr val="accent1"/>
              </a:buClr>
              <a:buSzPts val="3600"/>
              <a:buNone/>
              <a:defRPr sz="3600">
                <a:solidFill>
                  <a:schemeClr val="accent1"/>
                </a:solidFill>
              </a:defRPr>
            </a:lvl8pPr>
            <a:lvl9pPr lvl="8" algn="ctr">
              <a:spcBef>
                <a:spcPts val="0"/>
              </a:spcBef>
              <a:spcAft>
                <a:spcPts val="0"/>
              </a:spcAft>
              <a:buClr>
                <a:schemeClr val="accent1"/>
              </a:buClr>
              <a:buSzPts val="3600"/>
              <a:buNone/>
              <a:defRPr sz="3600">
                <a:solidFill>
                  <a:schemeClr val="accent1"/>
                </a:solidFill>
              </a:defRPr>
            </a:lvl9pPr>
          </a:lstStyle>
          <a:p/>
        </p:txBody>
      </p:sp>
      <p:sp>
        <p:nvSpPr>
          <p:cNvPr id="19" name="Google Shape;19;p3"/>
          <p:cNvSpPr txBox="1">
            <a:spLocks noGrp="1"/>
          </p:cNvSpPr>
          <p:nvPr>
            <p:ph type="title" idx="2" hasCustomPrompt="1"/>
          </p:nvPr>
        </p:nvSpPr>
        <p:spPr>
          <a:xfrm>
            <a:off x="4492325" y="787925"/>
            <a:ext cx="1315800" cy="1032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a:spLocks noGrp="1"/>
          </p:cNvSpPr>
          <p:nvPr>
            <p:ph type="pic" idx="3"/>
          </p:nvPr>
        </p:nvSpPr>
        <p:spPr>
          <a:xfrm>
            <a:off x="459100" y="1497550"/>
            <a:ext cx="3370800" cy="3370800"/>
          </a:xfrm>
          <a:prstGeom prst="ellipse">
            <a:avLst/>
          </a:prstGeom>
          <a:noFill/>
          <a:ln w="9525" cap="flat" cmpd="sng">
            <a:solidFill>
              <a:schemeClr val="accent2"/>
            </a:solidFill>
            <a:prstDash val="solid"/>
            <a:round/>
            <a:headEnd type="none" w="sm" len="sm"/>
            <a:tailEnd type="none" w="sm" len="sm"/>
          </a:ln>
        </p:spPr>
      </p:sp>
      <p:grpSp>
        <p:nvGrpSpPr>
          <p:cNvPr id="21" name="Google Shape;21;p3"/>
          <p:cNvGrpSpPr/>
          <p:nvPr/>
        </p:nvGrpSpPr>
        <p:grpSpPr>
          <a:xfrm>
            <a:off x="7677200" y="3745859"/>
            <a:ext cx="1424691" cy="1981465"/>
            <a:chOff x="7677200" y="3745859"/>
            <a:chExt cx="1424691" cy="1981465"/>
          </a:xfrm>
        </p:grpSpPr>
        <p:pic>
          <p:nvPicPr>
            <p:cNvPr id="22" name="Google Shape;22;p3"/>
            <p:cNvPicPr preferRelativeResize="0"/>
            <p:nvPr/>
          </p:nvPicPr>
          <p:blipFill>
            <a:blip r:embed="rId3"/>
            <a:stretch>
              <a:fillRect/>
            </a:stretch>
          </p:blipFill>
          <p:spPr>
            <a:xfrm>
              <a:off x="7677200" y="4316600"/>
              <a:ext cx="1410724" cy="1410724"/>
            </a:xfrm>
            <a:prstGeom prst="rect">
              <a:avLst/>
            </a:prstGeom>
            <a:noFill/>
            <a:ln>
              <a:noFill/>
            </a:ln>
          </p:spPr>
        </p:pic>
        <p:grpSp>
          <p:nvGrpSpPr>
            <p:cNvPr id="23" name="Google Shape;23;p3"/>
            <p:cNvGrpSpPr/>
            <p:nvPr/>
          </p:nvGrpSpPr>
          <p:grpSpPr>
            <a:xfrm>
              <a:off x="8211791" y="3745859"/>
              <a:ext cx="890100" cy="1552500"/>
              <a:chOff x="0" y="2447959"/>
              <a:chExt cx="890100" cy="1552500"/>
            </a:xfrm>
          </p:grpSpPr>
          <p:sp>
            <p:nvSpPr>
              <p:cNvPr id="24" name="Google Shape;24;p3"/>
              <p:cNvSpPr/>
              <p:nvPr/>
            </p:nvSpPr>
            <p:spPr>
              <a:xfrm>
                <a:off x="195325" y="2861075"/>
                <a:ext cx="571800" cy="5718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25" name="Google Shape;25;p3"/>
              <p:cNvCxnSpPr/>
              <p:nvPr/>
            </p:nvCxnSpPr>
            <p:spPr>
              <a:xfrm rot="10800000" flipH="1">
                <a:off x="0" y="2447959"/>
                <a:ext cx="890100" cy="155250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33"/>
        <p:cNvGrpSpPr/>
        <p:nvPr/>
      </p:nvGrpSpPr>
      <p:grpSpPr>
        <a:xfrm>
          <a:off x="0" y="0"/>
          <a:ext cx="0" cy="0"/>
          <a:chOff x="0" y="0"/>
          <a:chExt cx="0" cy="0"/>
        </a:xfrm>
      </p:grpSpPr>
      <p:pic>
        <p:nvPicPr>
          <p:cNvPr id="34" name="Google Shape;34;p5"/>
          <p:cNvPicPr preferRelativeResize="0"/>
          <p:nvPr/>
        </p:nvPicPr>
        <p:blipFill rotWithShape="1">
          <a:blip r:embed="rId2"/>
          <a:srcRect l="16157" t="2184" r="8444" b="23515"/>
          <a:stretch>
            <a:fillRect/>
          </a:stretch>
        </p:blipFill>
        <p:spPr>
          <a:xfrm rot="10800000">
            <a:off x="25" y="0"/>
            <a:ext cx="9144003" cy="5143501"/>
          </a:xfrm>
          <a:prstGeom prst="rect">
            <a:avLst/>
          </a:prstGeom>
          <a:noFill/>
          <a:ln>
            <a:noFill/>
          </a:ln>
        </p:spPr>
      </p:pic>
      <p:sp>
        <p:nvSpPr>
          <p:cNvPr id="35" name="Google Shape;3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 name="Google Shape;36;p5"/>
          <p:cNvSpPr txBox="1">
            <a:spLocks noGrp="1"/>
          </p:cNvSpPr>
          <p:nvPr>
            <p:ph type="subTitle" idx="1"/>
          </p:nvPr>
        </p:nvSpPr>
        <p:spPr>
          <a:xfrm>
            <a:off x="5363150" y="2435775"/>
            <a:ext cx="2695800" cy="162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37" name="Google Shape;37;p5"/>
          <p:cNvSpPr txBox="1">
            <a:spLocks noGrp="1"/>
          </p:cNvSpPr>
          <p:nvPr>
            <p:ph type="subTitle" idx="2"/>
          </p:nvPr>
        </p:nvSpPr>
        <p:spPr>
          <a:xfrm>
            <a:off x="1431000" y="2435775"/>
            <a:ext cx="2695800" cy="162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38" name="Google Shape;38;p5"/>
          <p:cNvSpPr txBox="1">
            <a:spLocks noGrp="1"/>
          </p:cNvSpPr>
          <p:nvPr>
            <p:ph type="subTitle" idx="3"/>
          </p:nvPr>
        </p:nvSpPr>
        <p:spPr>
          <a:xfrm>
            <a:off x="720000" y="1711450"/>
            <a:ext cx="1761900" cy="48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39" name="Google Shape;39;p5"/>
          <p:cNvSpPr txBox="1">
            <a:spLocks noGrp="1"/>
          </p:cNvSpPr>
          <p:nvPr>
            <p:ph type="subTitle" idx="4"/>
          </p:nvPr>
        </p:nvSpPr>
        <p:spPr>
          <a:xfrm>
            <a:off x="4652150" y="1711450"/>
            <a:ext cx="1761900" cy="48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grpSp>
        <p:nvGrpSpPr>
          <p:cNvPr id="40" name="Google Shape;40;p5"/>
          <p:cNvGrpSpPr/>
          <p:nvPr/>
        </p:nvGrpSpPr>
        <p:grpSpPr>
          <a:xfrm>
            <a:off x="-237957" y="-2"/>
            <a:ext cx="10131686" cy="5227314"/>
            <a:chOff x="-237957" y="-2"/>
            <a:chExt cx="10131686" cy="5227314"/>
          </a:xfrm>
        </p:grpSpPr>
        <p:grpSp>
          <p:nvGrpSpPr>
            <p:cNvPr id="41" name="Google Shape;41;p5"/>
            <p:cNvGrpSpPr/>
            <p:nvPr/>
          </p:nvGrpSpPr>
          <p:grpSpPr>
            <a:xfrm>
              <a:off x="8116466" y="-2"/>
              <a:ext cx="1777263" cy="1777256"/>
              <a:chOff x="-175409" y="3967473"/>
              <a:chExt cx="1777263" cy="1777256"/>
            </a:xfrm>
          </p:grpSpPr>
          <p:pic>
            <p:nvPicPr>
              <p:cNvPr id="42" name="Google Shape;42;p5"/>
              <p:cNvPicPr preferRelativeResize="0"/>
              <p:nvPr/>
            </p:nvPicPr>
            <p:blipFill>
              <a:blip r:embed="rId3"/>
              <a:stretch>
                <a:fillRect/>
              </a:stretch>
            </p:blipFill>
            <p:spPr>
              <a:xfrm rot="-3545504">
                <a:off x="65375" y="4208250"/>
                <a:ext cx="1295701" cy="1295701"/>
              </a:xfrm>
              <a:prstGeom prst="rect">
                <a:avLst/>
              </a:prstGeom>
              <a:noFill/>
              <a:ln>
                <a:noFill/>
              </a:ln>
            </p:spPr>
          </p:pic>
          <p:sp>
            <p:nvSpPr>
              <p:cNvPr id="43" name="Google Shape;43;p5"/>
              <p:cNvSpPr/>
              <p:nvPr/>
            </p:nvSpPr>
            <p:spPr>
              <a:xfrm>
                <a:off x="-175409" y="401372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grpSp>
          <p:nvGrpSpPr>
            <p:cNvPr id="44" name="Google Shape;44;p5"/>
            <p:cNvGrpSpPr/>
            <p:nvPr/>
          </p:nvGrpSpPr>
          <p:grpSpPr>
            <a:xfrm>
              <a:off x="-237957" y="4064186"/>
              <a:ext cx="1199452" cy="1163126"/>
              <a:chOff x="-147625" y="3925650"/>
              <a:chExt cx="1109166" cy="1075574"/>
            </a:xfrm>
          </p:grpSpPr>
          <p:grpSp>
            <p:nvGrpSpPr>
              <p:cNvPr id="45" name="Google Shape;45;p5"/>
              <p:cNvGrpSpPr/>
              <p:nvPr/>
            </p:nvGrpSpPr>
            <p:grpSpPr>
              <a:xfrm>
                <a:off x="83029" y="4122711"/>
                <a:ext cx="878513" cy="878513"/>
                <a:chOff x="53900" y="2861075"/>
                <a:chExt cx="794100" cy="794100"/>
              </a:xfrm>
            </p:grpSpPr>
            <p:sp>
              <p:nvSpPr>
                <p:cNvPr id="46" name="Google Shape;46;p5"/>
                <p:cNvSpPr/>
                <p:nvPr/>
              </p:nvSpPr>
              <p:spPr>
                <a:xfrm>
                  <a:off x="53900" y="286107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sp>
              <p:nvSpPr>
                <p:cNvPr id="47" name="Google Shape;47;p5"/>
                <p:cNvSpPr/>
                <p:nvPr/>
              </p:nvSpPr>
              <p:spPr>
                <a:xfrm>
                  <a:off x="165055" y="2861075"/>
                  <a:ext cx="571800" cy="5718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cxnSp>
            <p:nvCxnSpPr>
              <p:cNvPr id="48" name="Google Shape;48;p5"/>
              <p:cNvCxnSpPr/>
              <p:nvPr/>
            </p:nvCxnSpPr>
            <p:spPr>
              <a:xfrm rot="10800000" flipH="1">
                <a:off x="-147625" y="3925650"/>
                <a:ext cx="645900" cy="70350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pic>
        <p:nvPicPr>
          <p:cNvPr id="56" name="Google Shape;56;p7"/>
          <p:cNvPicPr preferRelativeResize="0"/>
          <p:nvPr/>
        </p:nvPicPr>
        <p:blipFill rotWithShape="1">
          <a:blip r:embed="rId2"/>
          <a:srcRect l="8070" t="4035" r="5893" b="11190"/>
          <a:stretch>
            <a:fillRect/>
          </a:stretch>
        </p:blipFill>
        <p:spPr>
          <a:xfrm>
            <a:off x="0" y="0"/>
            <a:ext cx="9144003" cy="5143501"/>
          </a:xfrm>
          <a:prstGeom prst="rect">
            <a:avLst/>
          </a:prstGeom>
          <a:noFill/>
          <a:ln>
            <a:noFill/>
          </a:ln>
        </p:spPr>
      </p:pic>
      <p:sp>
        <p:nvSpPr>
          <p:cNvPr id="57" name="Google Shape;57;p7"/>
          <p:cNvSpPr txBox="1">
            <a:spLocks noGrp="1"/>
          </p:cNvSpPr>
          <p:nvPr>
            <p:ph type="subTitle" idx="1"/>
          </p:nvPr>
        </p:nvSpPr>
        <p:spPr>
          <a:xfrm>
            <a:off x="720000" y="1711100"/>
            <a:ext cx="3583500" cy="289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1600"/>
              </a:spcBef>
              <a:spcAft>
                <a:spcPts val="0"/>
              </a:spcAft>
              <a:buClr>
                <a:srgbClr val="E76A28"/>
              </a:buClr>
              <a:buSzPts val="1200"/>
              <a:buChar char="■"/>
              <a:defRPr/>
            </a:lvl3pPr>
            <a:lvl4pPr lvl="3" algn="ctr" rtl="0">
              <a:lnSpc>
                <a:spcPct val="100000"/>
              </a:lnSpc>
              <a:spcBef>
                <a:spcPts val="1600"/>
              </a:spcBef>
              <a:spcAft>
                <a:spcPts val="0"/>
              </a:spcAft>
              <a:buClr>
                <a:srgbClr val="E76A28"/>
              </a:buClr>
              <a:buSzPts val="1200"/>
              <a:buChar char="●"/>
              <a:defRPr/>
            </a:lvl4pPr>
            <a:lvl5pPr lvl="4" algn="ctr" rtl="0">
              <a:lnSpc>
                <a:spcPct val="100000"/>
              </a:lnSpc>
              <a:spcBef>
                <a:spcPts val="1600"/>
              </a:spcBef>
              <a:spcAft>
                <a:spcPts val="0"/>
              </a:spcAft>
              <a:buClr>
                <a:srgbClr val="E76A28"/>
              </a:buClr>
              <a:buSzPts val="1200"/>
              <a:buChar char="○"/>
              <a:defRPr/>
            </a:lvl5pPr>
            <a:lvl6pPr lvl="5" algn="ctr" rtl="0">
              <a:lnSpc>
                <a:spcPct val="100000"/>
              </a:lnSpc>
              <a:spcBef>
                <a:spcPts val="1600"/>
              </a:spcBef>
              <a:spcAft>
                <a:spcPts val="0"/>
              </a:spcAft>
              <a:buClr>
                <a:srgbClr val="999999"/>
              </a:buClr>
              <a:buSzPts val="1200"/>
              <a:buChar char="■"/>
              <a:defRPr/>
            </a:lvl6pPr>
            <a:lvl7pPr lvl="6" algn="ctr" rtl="0">
              <a:lnSpc>
                <a:spcPct val="100000"/>
              </a:lnSpc>
              <a:spcBef>
                <a:spcPts val="1600"/>
              </a:spcBef>
              <a:spcAft>
                <a:spcPts val="0"/>
              </a:spcAft>
              <a:buClr>
                <a:srgbClr val="999999"/>
              </a:buClr>
              <a:buSzPts val="1200"/>
              <a:buChar char="●"/>
              <a:defRPr/>
            </a:lvl7pPr>
            <a:lvl8pPr lvl="7" algn="ctr" rtl="0">
              <a:lnSpc>
                <a:spcPct val="100000"/>
              </a:lnSpc>
              <a:spcBef>
                <a:spcPts val="1600"/>
              </a:spcBef>
              <a:spcAft>
                <a:spcPts val="0"/>
              </a:spcAft>
              <a:buClr>
                <a:srgbClr val="999999"/>
              </a:buClr>
              <a:buSzPts val="1200"/>
              <a:buChar char="○"/>
              <a:defRPr/>
            </a:lvl8pPr>
            <a:lvl9pPr lvl="8" algn="ctr" rtl="0">
              <a:lnSpc>
                <a:spcPct val="100000"/>
              </a:lnSpc>
              <a:spcBef>
                <a:spcPts val="1600"/>
              </a:spcBef>
              <a:spcAft>
                <a:spcPts val="1600"/>
              </a:spcAft>
              <a:buClr>
                <a:srgbClr val="999999"/>
              </a:buClr>
              <a:buSzPts val="1200"/>
              <a:buChar char="■"/>
              <a:defRPr/>
            </a:lvl9pPr>
          </a:lstStyle>
          <a:p/>
        </p:txBody>
      </p:sp>
      <p:sp>
        <p:nvSpPr>
          <p:cNvPr id="58" name="Google Shape;58;p7"/>
          <p:cNvSpPr>
            <a:spLocks noGrp="1"/>
          </p:cNvSpPr>
          <p:nvPr>
            <p:ph type="pic" idx="2"/>
          </p:nvPr>
        </p:nvSpPr>
        <p:spPr>
          <a:xfrm>
            <a:off x="5044850" y="1017725"/>
            <a:ext cx="3840600" cy="3840600"/>
          </a:xfrm>
          <a:prstGeom prst="ellipse">
            <a:avLst/>
          </a:prstGeom>
          <a:noFill/>
          <a:ln w="9525" cap="flat" cmpd="sng">
            <a:solidFill>
              <a:schemeClr val="accent2"/>
            </a:solidFill>
            <a:prstDash val="solid"/>
            <a:round/>
            <a:headEnd type="none" w="sm" len="sm"/>
            <a:tailEnd type="none" w="sm" len="sm"/>
          </a:ln>
        </p:spPr>
      </p:sp>
      <p:sp>
        <p:nvSpPr>
          <p:cNvPr id="59" name="Google Shape;59;p7"/>
          <p:cNvSpPr txBox="1">
            <a:spLocks noGrp="1"/>
          </p:cNvSpPr>
          <p:nvPr>
            <p:ph type="title"/>
          </p:nvPr>
        </p:nvSpPr>
        <p:spPr>
          <a:xfrm>
            <a:off x="720000" y="445025"/>
            <a:ext cx="3261000" cy="1093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60"/>
        <p:cNvGrpSpPr/>
        <p:nvPr/>
      </p:nvGrpSpPr>
      <p:grpSpPr>
        <a:xfrm>
          <a:off x="0" y="0"/>
          <a:ext cx="0" cy="0"/>
          <a:chOff x="0" y="0"/>
          <a:chExt cx="0" cy="0"/>
        </a:xfrm>
      </p:grpSpPr>
      <p:pic>
        <p:nvPicPr>
          <p:cNvPr id="61" name="Google Shape;61;p8"/>
          <p:cNvPicPr preferRelativeResize="0"/>
          <p:nvPr/>
        </p:nvPicPr>
        <p:blipFill rotWithShape="1">
          <a:blip r:embed="rId2"/>
          <a:srcRect l="2464" t="2636" r="2006" b="3219"/>
          <a:stretch>
            <a:fillRect/>
          </a:stretch>
        </p:blipFill>
        <p:spPr>
          <a:xfrm flipH="1">
            <a:off x="0" y="0"/>
            <a:ext cx="9144003" cy="5143501"/>
          </a:xfrm>
          <a:prstGeom prst="rect">
            <a:avLst/>
          </a:prstGeom>
          <a:noFill/>
          <a:ln>
            <a:noFill/>
          </a:ln>
        </p:spPr>
      </p:pic>
      <p:sp>
        <p:nvSpPr>
          <p:cNvPr id="62" name="Google Shape;62;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chemeClr val="accent2"/>
              </a:buClr>
              <a:buSzPts val="4800"/>
              <a:buNone/>
              <a:defRPr sz="100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p:txBody>
      </p:sp>
      <p:pic>
        <p:nvPicPr>
          <p:cNvPr id="63" name="Google Shape;63;p8"/>
          <p:cNvPicPr preferRelativeResize="0"/>
          <p:nvPr/>
        </p:nvPicPr>
        <p:blipFill>
          <a:blip r:embed="rId3"/>
          <a:stretch>
            <a:fillRect/>
          </a:stretch>
        </p:blipFill>
        <p:spPr>
          <a:xfrm rot="-5400000">
            <a:off x="6826052" y="3008826"/>
            <a:ext cx="2244899" cy="2244899"/>
          </a:xfrm>
          <a:prstGeom prst="rect">
            <a:avLst/>
          </a:prstGeom>
          <a:noFill/>
          <a:ln>
            <a:noFill/>
          </a:ln>
        </p:spPr>
      </p:pic>
      <p:grpSp>
        <p:nvGrpSpPr>
          <p:cNvPr id="64" name="Google Shape;64;p8"/>
          <p:cNvGrpSpPr/>
          <p:nvPr/>
        </p:nvGrpSpPr>
        <p:grpSpPr>
          <a:xfrm>
            <a:off x="-137900" y="307075"/>
            <a:ext cx="1426200" cy="804900"/>
            <a:chOff x="-137900" y="307075"/>
            <a:chExt cx="1426200" cy="804900"/>
          </a:xfrm>
        </p:grpSpPr>
        <p:sp>
          <p:nvSpPr>
            <p:cNvPr id="65" name="Google Shape;65;p8"/>
            <p:cNvSpPr/>
            <p:nvPr/>
          </p:nvSpPr>
          <p:spPr>
            <a:xfrm>
              <a:off x="-28021" y="307075"/>
              <a:ext cx="804900" cy="8049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66" name="Google Shape;66;p8"/>
            <p:cNvCxnSpPr/>
            <p:nvPr/>
          </p:nvCxnSpPr>
          <p:spPr>
            <a:xfrm rot="10800000" flipH="1">
              <a:off x="-137900" y="307075"/>
              <a:ext cx="1426200" cy="6738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67"/>
        <p:cNvGrpSpPr/>
        <p:nvPr/>
      </p:nvGrpSpPr>
      <p:grpSpPr>
        <a:xfrm>
          <a:off x="0" y="0"/>
          <a:ext cx="0" cy="0"/>
          <a:chOff x="0" y="0"/>
          <a:chExt cx="0" cy="0"/>
        </a:xfrm>
      </p:grpSpPr>
      <p:pic>
        <p:nvPicPr>
          <p:cNvPr id="68" name="Google Shape;68;p9"/>
          <p:cNvPicPr preferRelativeResize="0"/>
          <p:nvPr/>
        </p:nvPicPr>
        <p:blipFill rotWithShape="1">
          <a:blip r:embed="rId2"/>
          <a:srcRect l="2901" t="4344" r="2910" b="2831"/>
          <a:stretch>
            <a:fillRect/>
          </a:stretch>
        </p:blipFill>
        <p:spPr>
          <a:xfrm flipH="1">
            <a:off x="0" y="0"/>
            <a:ext cx="9144003" cy="5143501"/>
          </a:xfrm>
          <a:prstGeom prst="rect">
            <a:avLst/>
          </a:prstGeom>
          <a:noFill/>
          <a:ln>
            <a:noFill/>
          </a:ln>
        </p:spPr>
      </p:pic>
      <p:sp>
        <p:nvSpPr>
          <p:cNvPr id="69" name="Google Shape;69;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800"/>
              <a:buNone/>
              <a:defRPr sz="15000">
                <a:solidFill>
                  <a:schemeClr val="accent1"/>
                </a:solidFill>
              </a:defRPr>
            </a:lvl1pPr>
            <a:lvl2pPr lvl="1" algn="ctr" rtl="0">
              <a:spcBef>
                <a:spcPts val="0"/>
              </a:spcBef>
              <a:spcAft>
                <a:spcPts val="0"/>
              </a:spcAft>
              <a:buClr>
                <a:schemeClr val="accent1"/>
              </a:buClr>
              <a:buSzPts val="2800"/>
              <a:buNone/>
              <a:defRPr>
                <a:solidFill>
                  <a:schemeClr val="accent1"/>
                </a:solidFill>
              </a:defRPr>
            </a:lvl2pPr>
            <a:lvl3pPr lvl="2" algn="ctr" rtl="0">
              <a:spcBef>
                <a:spcPts val="0"/>
              </a:spcBef>
              <a:spcAft>
                <a:spcPts val="0"/>
              </a:spcAft>
              <a:buClr>
                <a:schemeClr val="accent1"/>
              </a:buClr>
              <a:buSzPts val="2800"/>
              <a:buNone/>
              <a:defRPr>
                <a:solidFill>
                  <a:schemeClr val="accent1"/>
                </a:solidFill>
              </a:defRPr>
            </a:lvl3pPr>
            <a:lvl4pPr lvl="3" algn="ctr" rtl="0">
              <a:spcBef>
                <a:spcPts val="0"/>
              </a:spcBef>
              <a:spcAft>
                <a:spcPts val="0"/>
              </a:spcAft>
              <a:buClr>
                <a:schemeClr val="accent1"/>
              </a:buClr>
              <a:buSzPts val="2800"/>
              <a:buNone/>
              <a:defRPr>
                <a:solidFill>
                  <a:schemeClr val="accent1"/>
                </a:solidFill>
              </a:defRPr>
            </a:lvl4pPr>
            <a:lvl5pPr lvl="4" algn="ctr" rtl="0">
              <a:spcBef>
                <a:spcPts val="0"/>
              </a:spcBef>
              <a:spcAft>
                <a:spcPts val="0"/>
              </a:spcAft>
              <a:buClr>
                <a:schemeClr val="accent1"/>
              </a:buClr>
              <a:buSzPts val="2800"/>
              <a:buNone/>
              <a:defRPr>
                <a:solidFill>
                  <a:schemeClr val="accent1"/>
                </a:solidFill>
              </a:defRPr>
            </a:lvl5pPr>
            <a:lvl6pPr lvl="5" algn="ctr" rtl="0">
              <a:spcBef>
                <a:spcPts val="0"/>
              </a:spcBef>
              <a:spcAft>
                <a:spcPts val="0"/>
              </a:spcAft>
              <a:buClr>
                <a:schemeClr val="accent1"/>
              </a:buClr>
              <a:buSzPts val="2800"/>
              <a:buNone/>
              <a:defRPr>
                <a:solidFill>
                  <a:schemeClr val="accent1"/>
                </a:solidFill>
              </a:defRPr>
            </a:lvl6pPr>
            <a:lvl7pPr lvl="6" algn="ctr" rtl="0">
              <a:spcBef>
                <a:spcPts val="0"/>
              </a:spcBef>
              <a:spcAft>
                <a:spcPts val="0"/>
              </a:spcAft>
              <a:buClr>
                <a:schemeClr val="accent1"/>
              </a:buClr>
              <a:buSzPts val="2800"/>
              <a:buNone/>
              <a:defRPr>
                <a:solidFill>
                  <a:schemeClr val="accent1"/>
                </a:solidFill>
              </a:defRPr>
            </a:lvl7pPr>
            <a:lvl8pPr lvl="7" algn="ctr" rtl="0">
              <a:spcBef>
                <a:spcPts val="0"/>
              </a:spcBef>
              <a:spcAft>
                <a:spcPts val="0"/>
              </a:spcAft>
              <a:buClr>
                <a:schemeClr val="accent1"/>
              </a:buClr>
              <a:buSzPts val="2800"/>
              <a:buNone/>
              <a:defRPr>
                <a:solidFill>
                  <a:schemeClr val="accent1"/>
                </a:solidFill>
              </a:defRPr>
            </a:lvl8pPr>
            <a:lvl9pPr lvl="8" algn="ctr" rtl="0">
              <a:spcBef>
                <a:spcPts val="0"/>
              </a:spcBef>
              <a:spcAft>
                <a:spcPts val="0"/>
              </a:spcAft>
              <a:buClr>
                <a:schemeClr val="accent1"/>
              </a:buClr>
              <a:buSzPts val="2800"/>
              <a:buNone/>
              <a:defRPr>
                <a:solidFill>
                  <a:schemeClr val="accent1"/>
                </a:solidFill>
              </a:defRPr>
            </a:lvl9pPr>
          </a:lstStyle>
          <a:p/>
        </p:txBody>
      </p:sp>
      <p:sp>
        <p:nvSpPr>
          <p:cNvPr id="70" name="Google Shape;70;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200"/>
              <a:buNone/>
              <a:defRPr sz="1600">
                <a:solidFill>
                  <a:schemeClr val="accent1"/>
                </a:solidFill>
              </a:defRPr>
            </a:lvl1pPr>
            <a:lvl2pPr lvl="1" algn="ctr" rtl="0">
              <a:lnSpc>
                <a:spcPct val="100000"/>
              </a:lnSpc>
              <a:spcBef>
                <a:spcPts val="0"/>
              </a:spcBef>
              <a:spcAft>
                <a:spcPts val="0"/>
              </a:spcAft>
              <a:buClr>
                <a:schemeClr val="accent1"/>
              </a:buClr>
              <a:buSzPts val="1200"/>
              <a:buNone/>
              <a:defRPr>
                <a:solidFill>
                  <a:schemeClr val="accent1"/>
                </a:solidFill>
              </a:defRPr>
            </a:lvl2pPr>
            <a:lvl3pPr lvl="2" algn="ctr" rtl="0">
              <a:lnSpc>
                <a:spcPct val="100000"/>
              </a:lnSpc>
              <a:spcBef>
                <a:spcPts val="1600"/>
              </a:spcBef>
              <a:spcAft>
                <a:spcPts val="0"/>
              </a:spcAft>
              <a:buClr>
                <a:schemeClr val="accent1"/>
              </a:buClr>
              <a:buSzPts val="1200"/>
              <a:buNone/>
              <a:defRPr>
                <a:solidFill>
                  <a:schemeClr val="accent1"/>
                </a:solidFill>
              </a:defRPr>
            </a:lvl3pPr>
            <a:lvl4pPr lvl="3" algn="ctr" rtl="0">
              <a:lnSpc>
                <a:spcPct val="100000"/>
              </a:lnSpc>
              <a:spcBef>
                <a:spcPts val="1600"/>
              </a:spcBef>
              <a:spcAft>
                <a:spcPts val="0"/>
              </a:spcAft>
              <a:buClr>
                <a:schemeClr val="accent1"/>
              </a:buClr>
              <a:buSzPts val="1200"/>
              <a:buNone/>
              <a:defRPr>
                <a:solidFill>
                  <a:schemeClr val="accent1"/>
                </a:solidFill>
              </a:defRPr>
            </a:lvl4pPr>
            <a:lvl5pPr lvl="4" algn="ctr" rtl="0">
              <a:lnSpc>
                <a:spcPct val="100000"/>
              </a:lnSpc>
              <a:spcBef>
                <a:spcPts val="1600"/>
              </a:spcBef>
              <a:spcAft>
                <a:spcPts val="0"/>
              </a:spcAft>
              <a:buClr>
                <a:schemeClr val="accent1"/>
              </a:buClr>
              <a:buSzPts val="1200"/>
              <a:buNone/>
              <a:defRPr>
                <a:solidFill>
                  <a:schemeClr val="accent1"/>
                </a:solidFill>
              </a:defRPr>
            </a:lvl5pPr>
            <a:lvl6pPr lvl="5" algn="ctr" rtl="0">
              <a:lnSpc>
                <a:spcPct val="100000"/>
              </a:lnSpc>
              <a:spcBef>
                <a:spcPts val="1600"/>
              </a:spcBef>
              <a:spcAft>
                <a:spcPts val="0"/>
              </a:spcAft>
              <a:buClr>
                <a:schemeClr val="accent1"/>
              </a:buClr>
              <a:buSzPts val="1200"/>
              <a:buNone/>
              <a:defRPr>
                <a:solidFill>
                  <a:schemeClr val="accent1"/>
                </a:solidFill>
              </a:defRPr>
            </a:lvl6pPr>
            <a:lvl7pPr lvl="6" algn="ctr" rtl="0">
              <a:lnSpc>
                <a:spcPct val="100000"/>
              </a:lnSpc>
              <a:spcBef>
                <a:spcPts val="1600"/>
              </a:spcBef>
              <a:spcAft>
                <a:spcPts val="0"/>
              </a:spcAft>
              <a:buClr>
                <a:schemeClr val="accent1"/>
              </a:buClr>
              <a:buSzPts val="1200"/>
              <a:buNone/>
              <a:defRPr>
                <a:solidFill>
                  <a:schemeClr val="accent1"/>
                </a:solidFill>
              </a:defRPr>
            </a:lvl7pPr>
            <a:lvl8pPr lvl="7" algn="ctr" rtl="0">
              <a:lnSpc>
                <a:spcPct val="100000"/>
              </a:lnSpc>
              <a:spcBef>
                <a:spcPts val="1600"/>
              </a:spcBef>
              <a:spcAft>
                <a:spcPts val="0"/>
              </a:spcAft>
              <a:buClr>
                <a:schemeClr val="accent1"/>
              </a:buClr>
              <a:buSzPts val="1200"/>
              <a:buNone/>
              <a:defRPr>
                <a:solidFill>
                  <a:schemeClr val="accent1"/>
                </a:solidFill>
              </a:defRPr>
            </a:lvl8pPr>
            <a:lvl9pPr lvl="8" algn="ctr" rtl="0">
              <a:lnSpc>
                <a:spcPct val="100000"/>
              </a:lnSpc>
              <a:spcBef>
                <a:spcPts val="1600"/>
              </a:spcBef>
              <a:spcAft>
                <a:spcPts val="1600"/>
              </a:spcAft>
              <a:buClr>
                <a:schemeClr val="accent1"/>
              </a:buClr>
              <a:buSzPts val="1200"/>
              <a:buNone/>
              <a:defRPr>
                <a:solidFill>
                  <a:schemeClr val="accent1"/>
                </a:solidFill>
              </a:defRPr>
            </a:lvl9pPr>
          </a:lstStyle>
          <a:p/>
        </p:txBody>
      </p:sp>
      <p:grpSp>
        <p:nvGrpSpPr>
          <p:cNvPr id="71" name="Google Shape;71;p9"/>
          <p:cNvGrpSpPr/>
          <p:nvPr/>
        </p:nvGrpSpPr>
        <p:grpSpPr>
          <a:xfrm>
            <a:off x="-116075" y="3226851"/>
            <a:ext cx="2007200" cy="1916649"/>
            <a:chOff x="7580850" y="-974699"/>
            <a:chExt cx="2007200" cy="1916649"/>
          </a:xfrm>
        </p:grpSpPr>
        <p:pic>
          <p:nvPicPr>
            <p:cNvPr id="72" name="Google Shape;72;p9"/>
            <p:cNvPicPr preferRelativeResize="0"/>
            <p:nvPr/>
          </p:nvPicPr>
          <p:blipFill>
            <a:blip r:embed="rId3"/>
            <a:stretch>
              <a:fillRect/>
            </a:stretch>
          </p:blipFill>
          <p:spPr>
            <a:xfrm rot="10800000">
              <a:off x="7580850" y="-974699"/>
              <a:ext cx="1563149" cy="1563149"/>
            </a:xfrm>
            <a:prstGeom prst="rect">
              <a:avLst/>
            </a:prstGeom>
            <a:noFill/>
            <a:ln>
              <a:noFill/>
            </a:ln>
          </p:spPr>
        </p:pic>
        <p:sp>
          <p:nvSpPr>
            <p:cNvPr id="73" name="Google Shape;73;p9"/>
            <p:cNvSpPr/>
            <p:nvPr/>
          </p:nvSpPr>
          <p:spPr>
            <a:xfrm>
              <a:off x="8271729" y="137050"/>
              <a:ext cx="804900" cy="8049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74" name="Google Shape;74;p9"/>
            <p:cNvCxnSpPr/>
            <p:nvPr/>
          </p:nvCxnSpPr>
          <p:spPr>
            <a:xfrm rot="10800000" flipH="1">
              <a:off x="8161850" y="137050"/>
              <a:ext cx="1426200" cy="6738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78"/>
        <p:cNvGrpSpPr/>
        <p:nvPr/>
      </p:nvGrpSpPr>
      <p:grpSpPr>
        <a:xfrm>
          <a:off x="0" y="0"/>
          <a:ext cx="0" cy="0"/>
          <a:chOff x="0" y="0"/>
          <a:chExt cx="0" cy="0"/>
        </a:xfrm>
      </p:grpSpPr>
      <p:pic>
        <p:nvPicPr>
          <p:cNvPr id="79" name="Google Shape;79;p11"/>
          <p:cNvPicPr preferRelativeResize="0"/>
          <p:nvPr/>
        </p:nvPicPr>
        <p:blipFill rotWithShape="1">
          <a:blip r:embed="rId2"/>
          <a:srcRect l="2464" t="2636" r="2006" b="3219"/>
          <a:stretch>
            <a:fillRect/>
          </a:stretch>
        </p:blipFill>
        <p:spPr>
          <a:xfrm>
            <a:off x="0" y="0"/>
            <a:ext cx="9144003" cy="5143501"/>
          </a:xfrm>
          <a:prstGeom prst="rect">
            <a:avLst/>
          </a:prstGeom>
          <a:noFill/>
          <a:ln>
            <a:noFill/>
          </a:ln>
        </p:spPr>
      </p:pic>
      <p:sp>
        <p:nvSpPr>
          <p:cNvPr id="80" name="Google Shape;80;p11"/>
          <p:cNvSpPr txBox="1">
            <a:spLocks noGrp="1"/>
          </p:cNvSpPr>
          <p:nvPr>
            <p:ph type="title" hasCustomPrompt="1"/>
          </p:nvPr>
        </p:nvSpPr>
        <p:spPr>
          <a:xfrm>
            <a:off x="2475900" y="1369675"/>
            <a:ext cx="4192200" cy="16200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9600"/>
              <a:buNone/>
              <a:defRPr sz="9600">
                <a:solidFill>
                  <a:schemeClr val="accent2"/>
                </a:solidFill>
              </a:defRPr>
            </a:lvl1pPr>
            <a:lvl2pPr lvl="1" algn="ctr">
              <a:spcBef>
                <a:spcPts val="0"/>
              </a:spcBef>
              <a:spcAft>
                <a:spcPts val="0"/>
              </a:spcAft>
              <a:buClr>
                <a:schemeClr val="accent2"/>
              </a:buClr>
              <a:buSzPts val="9600"/>
              <a:buNone/>
              <a:defRPr sz="9600">
                <a:solidFill>
                  <a:schemeClr val="accent2"/>
                </a:solidFill>
              </a:defRPr>
            </a:lvl2pPr>
            <a:lvl3pPr lvl="2" algn="ctr">
              <a:spcBef>
                <a:spcPts val="0"/>
              </a:spcBef>
              <a:spcAft>
                <a:spcPts val="0"/>
              </a:spcAft>
              <a:buClr>
                <a:schemeClr val="accent2"/>
              </a:buClr>
              <a:buSzPts val="9600"/>
              <a:buNone/>
              <a:defRPr sz="9600">
                <a:solidFill>
                  <a:schemeClr val="accent2"/>
                </a:solidFill>
              </a:defRPr>
            </a:lvl3pPr>
            <a:lvl4pPr lvl="3" algn="ctr">
              <a:spcBef>
                <a:spcPts val="0"/>
              </a:spcBef>
              <a:spcAft>
                <a:spcPts val="0"/>
              </a:spcAft>
              <a:buClr>
                <a:schemeClr val="accent2"/>
              </a:buClr>
              <a:buSzPts val="9600"/>
              <a:buNone/>
              <a:defRPr sz="9600">
                <a:solidFill>
                  <a:schemeClr val="accent2"/>
                </a:solidFill>
              </a:defRPr>
            </a:lvl4pPr>
            <a:lvl5pPr lvl="4" algn="ctr">
              <a:spcBef>
                <a:spcPts val="0"/>
              </a:spcBef>
              <a:spcAft>
                <a:spcPts val="0"/>
              </a:spcAft>
              <a:buClr>
                <a:schemeClr val="accent2"/>
              </a:buClr>
              <a:buSzPts val="9600"/>
              <a:buNone/>
              <a:defRPr sz="9600">
                <a:solidFill>
                  <a:schemeClr val="accent2"/>
                </a:solidFill>
              </a:defRPr>
            </a:lvl5pPr>
            <a:lvl6pPr lvl="5" algn="ctr">
              <a:spcBef>
                <a:spcPts val="0"/>
              </a:spcBef>
              <a:spcAft>
                <a:spcPts val="0"/>
              </a:spcAft>
              <a:buClr>
                <a:schemeClr val="accent2"/>
              </a:buClr>
              <a:buSzPts val="9600"/>
              <a:buNone/>
              <a:defRPr sz="9600">
                <a:solidFill>
                  <a:schemeClr val="accent2"/>
                </a:solidFill>
              </a:defRPr>
            </a:lvl6pPr>
            <a:lvl7pPr lvl="6" algn="ctr">
              <a:spcBef>
                <a:spcPts val="0"/>
              </a:spcBef>
              <a:spcAft>
                <a:spcPts val="0"/>
              </a:spcAft>
              <a:buClr>
                <a:schemeClr val="accent2"/>
              </a:buClr>
              <a:buSzPts val="9600"/>
              <a:buNone/>
              <a:defRPr sz="9600">
                <a:solidFill>
                  <a:schemeClr val="accent2"/>
                </a:solidFill>
              </a:defRPr>
            </a:lvl7pPr>
            <a:lvl8pPr lvl="7" algn="ctr">
              <a:spcBef>
                <a:spcPts val="0"/>
              </a:spcBef>
              <a:spcAft>
                <a:spcPts val="0"/>
              </a:spcAft>
              <a:buClr>
                <a:schemeClr val="accent2"/>
              </a:buClr>
              <a:buSzPts val="9600"/>
              <a:buNone/>
              <a:defRPr sz="9600">
                <a:solidFill>
                  <a:schemeClr val="accent2"/>
                </a:solidFill>
              </a:defRPr>
            </a:lvl8pPr>
            <a:lvl9pPr lvl="8" algn="ctr">
              <a:spcBef>
                <a:spcPts val="0"/>
              </a:spcBef>
              <a:spcAft>
                <a:spcPts val="0"/>
              </a:spcAft>
              <a:buClr>
                <a:schemeClr val="accent2"/>
              </a:buClr>
              <a:buSzPts val="9600"/>
              <a:buNone/>
              <a:defRPr sz="9600">
                <a:solidFill>
                  <a:schemeClr val="accent2"/>
                </a:solidFill>
              </a:defRPr>
            </a:lvl9pPr>
          </a:lstStyle>
          <a:p>
            <a:r>
              <a:t>xx%</a:t>
            </a:r>
          </a:p>
        </p:txBody>
      </p:sp>
      <p:sp>
        <p:nvSpPr>
          <p:cNvPr id="81" name="Google Shape;81;p11"/>
          <p:cNvSpPr txBox="1">
            <a:spLocks noGrp="1"/>
          </p:cNvSpPr>
          <p:nvPr>
            <p:ph type="subTitle" idx="1"/>
          </p:nvPr>
        </p:nvSpPr>
        <p:spPr>
          <a:xfrm>
            <a:off x="5742950" y="3434075"/>
            <a:ext cx="1812300" cy="95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1600"/>
              <a:buNone/>
              <a:defRPr sz="1600">
                <a:solidFill>
                  <a:schemeClr val="accent2"/>
                </a:solidFill>
              </a:defRPr>
            </a:lvl1pPr>
            <a:lvl2pPr lvl="1" algn="ctr" rtl="0">
              <a:lnSpc>
                <a:spcPct val="100000"/>
              </a:lnSpc>
              <a:spcBef>
                <a:spcPts val="0"/>
              </a:spcBef>
              <a:spcAft>
                <a:spcPts val="0"/>
              </a:spcAft>
              <a:buClr>
                <a:schemeClr val="accent2"/>
              </a:buClr>
              <a:buSzPts val="1600"/>
              <a:buNone/>
              <a:defRPr sz="1600">
                <a:solidFill>
                  <a:schemeClr val="accent2"/>
                </a:solidFill>
              </a:defRPr>
            </a:lvl2pPr>
            <a:lvl3pPr lvl="2" algn="ctr" rtl="0">
              <a:lnSpc>
                <a:spcPct val="100000"/>
              </a:lnSpc>
              <a:spcBef>
                <a:spcPts val="1600"/>
              </a:spcBef>
              <a:spcAft>
                <a:spcPts val="0"/>
              </a:spcAft>
              <a:buClr>
                <a:schemeClr val="accent2"/>
              </a:buClr>
              <a:buSzPts val="1600"/>
              <a:buNone/>
              <a:defRPr sz="1600">
                <a:solidFill>
                  <a:schemeClr val="accent2"/>
                </a:solidFill>
              </a:defRPr>
            </a:lvl3pPr>
            <a:lvl4pPr lvl="3" algn="ctr" rtl="0">
              <a:lnSpc>
                <a:spcPct val="100000"/>
              </a:lnSpc>
              <a:spcBef>
                <a:spcPts val="1600"/>
              </a:spcBef>
              <a:spcAft>
                <a:spcPts val="0"/>
              </a:spcAft>
              <a:buClr>
                <a:schemeClr val="accent2"/>
              </a:buClr>
              <a:buSzPts val="1600"/>
              <a:buNone/>
              <a:defRPr sz="1600">
                <a:solidFill>
                  <a:schemeClr val="accent2"/>
                </a:solidFill>
              </a:defRPr>
            </a:lvl4pPr>
            <a:lvl5pPr lvl="4" algn="ctr" rtl="0">
              <a:lnSpc>
                <a:spcPct val="100000"/>
              </a:lnSpc>
              <a:spcBef>
                <a:spcPts val="1600"/>
              </a:spcBef>
              <a:spcAft>
                <a:spcPts val="0"/>
              </a:spcAft>
              <a:buClr>
                <a:schemeClr val="accent2"/>
              </a:buClr>
              <a:buSzPts val="1600"/>
              <a:buNone/>
              <a:defRPr sz="1600">
                <a:solidFill>
                  <a:schemeClr val="accent2"/>
                </a:solidFill>
              </a:defRPr>
            </a:lvl5pPr>
            <a:lvl6pPr lvl="5" algn="ctr" rtl="0">
              <a:lnSpc>
                <a:spcPct val="100000"/>
              </a:lnSpc>
              <a:spcBef>
                <a:spcPts val="1600"/>
              </a:spcBef>
              <a:spcAft>
                <a:spcPts val="0"/>
              </a:spcAft>
              <a:buClr>
                <a:schemeClr val="accent2"/>
              </a:buClr>
              <a:buSzPts val="1600"/>
              <a:buNone/>
              <a:defRPr sz="1600">
                <a:solidFill>
                  <a:schemeClr val="accent2"/>
                </a:solidFill>
              </a:defRPr>
            </a:lvl6pPr>
            <a:lvl7pPr lvl="6" algn="ctr" rtl="0">
              <a:lnSpc>
                <a:spcPct val="100000"/>
              </a:lnSpc>
              <a:spcBef>
                <a:spcPts val="1600"/>
              </a:spcBef>
              <a:spcAft>
                <a:spcPts val="0"/>
              </a:spcAft>
              <a:buClr>
                <a:schemeClr val="accent2"/>
              </a:buClr>
              <a:buSzPts val="1600"/>
              <a:buNone/>
              <a:defRPr sz="1600">
                <a:solidFill>
                  <a:schemeClr val="accent2"/>
                </a:solidFill>
              </a:defRPr>
            </a:lvl7pPr>
            <a:lvl8pPr lvl="7" algn="ctr" rtl="0">
              <a:lnSpc>
                <a:spcPct val="100000"/>
              </a:lnSpc>
              <a:spcBef>
                <a:spcPts val="1600"/>
              </a:spcBef>
              <a:spcAft>
                <a:spcPts val="0"/>
              </a:spcAft>
              <a:buClr>
                <a:schemeClr val="accent2"/>
              </a:buClr>
              <a:buSzPts val="1600"/>
              <a:buNone/>
              <a:defRPr sz="1600">
                <a:solidFill>
                  <a:schemeClr val="accent2"/>
                </a:solidFill>
              </a:defRPr>
            </a:lvl8pPr>
            <a:lvl9pPr lvl="8" algn="ctr" rtl="0">
              <a:lnSpc>
                <a:spcPct val="100000"/>
              </a:lnSpc>
              <a:spcBef>
                <a:spcPts val="1600"/>
              </a:spcBef>
              <a:spcAft>
                <a:spcPts val="1600"/>
              </a:spcAft>
              <a:buClr>
                <a:schemeClr val="accent2"/>
              </a:buClr>
              <a:buSzPts val="1600"/>
              <a:buNone/>
              <a:defRPr sz="1600">
                <a:solidFill>
                  <a:schemeClr val="accent2"/>
                </a:solidFill>
              </a:defRPr>
            </a:lvl9pPr>
          </a:lstStyle>
          <a:p/>
        </p:txBody>
      </p:sp>
      <p:grpSp>
        <p:nvGrpSpPr>
          <p:cNvPr id="82" name="Google Shape;82;p11"/>
          <p:cNvGrpSpPr/>
          <p:nvPr/>
        </p:nvGrpSpPr>
        <p:grpSpPr>
          <a:xfrm rot="-1261221">
            <a:off x="8012105" y="-105620"/>
            <a:ext cx="1086690" cy="2224761"/>
            <a:chOff x="132278" y="1922694"/>
            <a:chExt cx="1225385" cy="2508710"/>
          </a:xfrm>
        </p:grpSpPr>
        <p:pic>
          <p:nvPicPr>
            <p:cNvPr id="83" name="Google Shape;83;p11"/>
            <p:cNvPicPr preferRelativeResize="0"/>
            <p:nvPr/>
          </p:nvPicPr>
          <p:blipFill>
            <a:blip r:embed="rId3"/>
            <a:stretch>
              <a:fillRect/>
            </a:stretch>
          </p:blipFill>
          <p:spPr>
            <a:xfrm>
              <a:off x="315487" y="3389227"/>
              <a:ext cx="1042176" cy="1042176"/>
            </a:xfrm>
            <a:prstGeom prst="rect">
              <a:avLst/>
            </a:prstGeom>
            <a:noFill/>
            <a:ln>
              <a:noFill/>
            </a:ln>
          </p:spPr>
        </p:pic>
        <p:grpSp>
          <p:nvGrpSpPr>
            <p:cNvPr id="84" name="Google Shape;84;p11"/>
            <p:cNvGrpSpPr/>
            <p:nvPr/>
          </p:nvGrpSpPr>
          <p:grpSpPr>
            <a:xfrm>
              <a:off x="132278" y="1922694"/>
              <a:ext cx="1161900" cy="2101500"/>
              <a:chOff x="3" y="614594"/>
              <a:chExt cx="1161900" cy="2101500"/>
            </a:xfrm>
          </p:grpSpPr>
          <p:sp>
            <p:nvSpPr>
              <p:cNvPr id="85" name="Google Shape;85;p11"/>
              <p:cNvSpPr/>
              <p:nvPr/>
            </p:nvSpPr>
            <p:spPr>
              <a:xfrm>
                <a:off x="3" y="1283925"/>
                <a:ext cx="1161900" cy="116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sp>
            <p:nvSpPr>
              <p:cNvPr id="86" name="Google Shape;86;p11"/>
              <p:cNvSpPr/>
              <p:nvPr/>
            </p:nvSpPr>
            <p:spPr>
              <a:xfrm>
                <a:off x="148000" y="823950"/>
                <a:ext cx="674100" cy="674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87" name="Google Shape;87;p11"/>
              <p:cNvCxnSpPr/>
              <p:nvPr/>
            </p:nvCxnSpPr>
            <p:spPr>
              <a:xfrm rot="10800000">
                <a:off x="383463" y="614594"/>
                <a:ext cx="321900" cy="210150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1" name="Shape 88"/>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9"/>
        <p:cNvGrpSpPr/>
        <p:nvPr/>
      </p:nvGrpSpPr>
      <p:grpSpPr>
        <a:xfrm>
          <a:off x="0" y="0"/>
          <a:ext cx="0" cy="0"/>
          <a:chOff x="0" y="0"/>
          <a:chExt cx="0" cy="0"/>
        </a:xfrm>
      </p:grpSpPr>
      <p:pic>
        <p:nvPicPr>
          <p:cNvPr id="90" name="Google Shape;90;p13"/>
          <p:cNvPicPr preferRelativeResize="0"/>
          <p:nvPr/>
        </p:nvPicPr>
        <p:blipFill rotWithShape="1">
          <a:blip r:embed="rId2"/>
          <a:srcRect l="4947" t="4573" r="7486" b="9137"/>
          <a:stretch>
            <a:fillRect/>
          </a:stretch>
        </p:blipFill>
        <p:spPr>
          <a:xfrm rot="10800000" flipH="1">
            <a:off x="25" y="0"/>
            <a:ext cx="9144003" cy="5143501"/>
          </a:xfrm>
          <a:prstGeom prst="rect">
            <a:avLst/>
          </a:prstGeom>
          <a:noFill/>
          <a:ln>
            <a:noFill/>
          </a:ln>
        </p:spPr>
      </p:pic>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2" name="Google Shape;92;p13"/>
          <p:cNvSpPr txBox="1">
            <a:spLocks noGrp="1"/>
          </p:cNvSpPr>
          <p:nvPr>
            <p:ph type="title" idx="2" hasCustomPrompt="1"/>
          </p:nvPr>
        </p:nvSpPr>
        <p:spPr>
          <a:xfrm>
            <a:off x="720000" y="157171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93" name="Google Shape;93;p13"/>
          <p:cNvSpPr txBox="1">
            <a:spLocks noGrp="1"/>
          </p:cNvSpPr>
          <p:nvPr>
            <p:ph type="title" idx="3" hasCustomPrompt="1"/>
          </p:nvPr>
        </p:nvSpPr>
        <p:spPr>
          <a:xfrm>
            <a:off x="720000" y="304694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94" name="Google Shape;94;p13"/>
          <p:cNvSpPr txBox="1">
            <a:spLocks noGrp="1"/>
          </p:cNvSpPr>
          <p:nvPr>
            <p:ph type="title" idx="4" hasCustomPrompt="1"/>
          </p:nvPr>
        </p:nvSpPr>
        <p:spPr>
          <a:xfrm>
            <a:off x="3350163" y="157172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95" name="Google Shape;95;p13"/>
          <p:cNvSpPr txBox="1">
            <a:spLocks noGrp="1"/>
          </p:cNvSpPr>
          <p:nvPr>
            <p:ph type="title" idx="5" hasCustomPrompt="1"/>
          </p:nvPr>
        </p:nvSpPr>
        <p:spPr>
          <a:xfrm>
            <a:off x="3350163" y="304694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96" name="Google Shape;96;p13"/>
          <p:cNvSpPr txBox="1">
            <a:spLocks noGrp="1"/>
          </p:cNvSpPr>
          <p:nvPr>
            <p:ph type="title" idx="6" hasCustomPrompt="1"/>
          </p:nvPr>
        </p:nvSpPr>
        <p:spPr>
          <a:xfrm>
            <a:off x="5976950" y="157172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97" name="Google Shape;97;p13"/>
          <p:cNvSpPr txBox="1">
            <a:spLocks noGrp="1"/>
          </p:cNvSpPr>
          <p:nvPr>
            <p:ph type="title" idx="7" hasCustomPrompt="1"/>
          </p:nvPr>
        </p:nvSpPr>
        <p:spPr>
          <a:xfrm>
            <a:off x="5976950" y="304694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98" name="Google Shape;98;p13"/>
          <p:cNvSpPr txBox="1">
            <a:spLocks noGrp="1"/>
          </p:cNvSpPr>
          <p:nvPr>
            <p:ph type="subTitle" idx="1"/>
          </p:nvPr>
        </p:nvSpPr>
        <p:spPr>
          <a:xfrm>
            <a:off x="991325" y="2122825"/>
            <a:ext cx="2182500" cy="70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99" name="Google Shape;99;p13"/>
          <p:cNvSpPr txBox="1">
            <a:spLocks noGrp="1"/>
          </p:cNvSpPr>
          <p:nvPr>
            <p:ph type="subTitle" idx="8"/>
          </p:nvPr>
        </p:nvSpPr>
        <p:spPr>
          <a:xfrm>
            <a:off x="3621500" y="2122825"/>
            <a:ext cx="2182500" cy="70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00" name="Google Shape;100;p13"/>
          <p:cNvSpPr txBox="1">
            <a:spLocks noGrp="1"/>
          </p:cNvSpPr>
          <p:nvPr>
            <p:ph type="subTitle" idx="9"/>
          </p:nvPr>
        </p:nvSpPr>
        <p:spPr>
          <a:xfrm>
            <a:off x="6248275" y="2122825"/>
            <a:ext cx="2182500" cy="70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01" name="Google Shape;101;p13"/>
          <p:cNvSpPr txBox="1">
            <a:spLocks noGrp="1"/>
          </p:cNvSpPr>
          <p:nvPr>
            <p:ph type="subTitle" idx="13"/>
          </p:nvPr>
        </p:nvSpPr>
        <p:spPr>
          <a:xfrm>
            <a:off x="991325" y="3598100"/>
            <a:ext cx="2182500" cy="70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02" name="Google Shape;102;p13"/>
          <p:cNvSpPr txBox="1">
            <a:spLocks noGrp="1"/>
          </p:cNvSpPr>
          <p:nvPr>
            <p:ph type="subTitle" idx="14"/>
          </p:nvPr>
        </p:nvSpPr>
        <p:spPr>
          <a:xfrm>
            <a:off x="3621500" y="3598100"/>
            <a:ext cx="2182500" cy="70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03" name="Google Shape;103;p13"/>
          <p:cNvSpPr txBox="1">
            <a:spLocks noGrp="1"/>
          </p:cNvSpPr>
          <p:nvPr>
            <p:ph type="subTitle" idx="15"/>
          </p:nvPr>
        </p:nvSpPr>
        <p:spPr>
          <a:xfrm>
            <a:off x="6248275" y="3598100"/>
            <a:ext cx="2176200" cy="70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grpSp>
        <p:nvGrpSpPr>
          <p:cNvPr id="104" name="Google Shape;104;p13"/>
          <p:cNvGrpSpPr/>
          <p:nvPr/>
        </p:nvGrpSpPr>
        <p:grpSpPr>
          <a:xfrm>
            <a:off x="8193999" y="-6"/>
            <a:ext cx="1788020" cy="2821503"/>
            <a:chOff x="8193999" y="-6"/>
            <a:chExt cx="1788020" cy="2821503"/>
          </a:xfrm>
        </p:grpSpPr>
        <p:pic>
          <p:nvPicPr>
            <p:cNvPr id="105" name="Google Shape;105;p13"/>
            <p:cNvPicPr preferRelativeResize="0"/>
            <p:nvPr/>
          </p:nvPicPr>
          <p:blipFill>
            <a:blip r:embed="rId3"/>
            <a:stretch>
              <a:fillRect/>
            </a:stretch>
          </p:blipFill>
          <p:spPr>
            <a:xfrm rot="4619114">
              <a:off x="8400350" y="1239827"/>
              <a:ext cx="1438199" cy="1438199"/>
            </a:xfrm>
            <a:prstGeom prst="rect">
              <a:avLst/>
            </a:prstGeom>
            <a:noFill/>
            <a:ln>
              <a:noFill/>
            </a:ln>
          </p:spPr>
        </p:pic>
        <p:grpSp>
          <p:nvGrpSpPr>
            <p:cNvPr id="106" name="Google Shape;106;p13"/>
            <p:cNvGrpSpPr/>
            <p:nvPr/>
          </p:nvGrpSpPr>
          <p:grpSpPr>
            <a:xfrm>
              <a:off x="8193999" y="-6"/>
              <a:ext cx="1208112" cy="2342845"/>
              <a:chOff x="2575" y="2407925"/>
              <a:chExt cx="845425" cy="1639500"/>
            </a:xfrm>
          </p:grpSpPr>
          <p:sp>
            <p:nvSpPr>
              <p:cNvPr id="107" name="Google Shape;107;p13"/>
              <p:cNvSpPr/>
              <p:nvPr/>
            </p:nvSpPr>
            <p:spPr>
              <a:xfrm>
                <a:off x="53900" y="286107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sp>
            <p:nvSpPr>
              <p:cNvPr id="108" name="Google Shape;108;p13"/>
              <p:cNvSpPr/>
              <p:nvPr/>
            </p:nvSpPr>
            <p:spPr>
              <a:xfrm>
                <a:off x="2575" y="2636475"/>
                <a:ext cx="571800" cy="5718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109" name="Google Shape;109;p13"/>
              <p:cNvCxnSpPr/>
              <p:nvPr/>
            </p:nvCxnSpPr>
            <p:spPr>
              <a:xfrm rot="10800000">
                <a:off x="2584" y="2407925"/>
                <a:ext cx="842400" cy="163950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1pPr>
            <a:lvl2pPr lvl="1"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2pPr>
            <a:lvl3pPr lvl="2"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3pPr>
            <a:lvl4pPr lvl="3"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4pPr>
            <a:lvl5pPr lvl="4"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5pPr>
            <a:lvl6pPr lvl="5"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6pPr>
            <a:lvl7pPr lvl="6"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7pPr>
            <a:lvl8pPr lvl="7"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8pPr>
            <a:lvl9pPr lvl="8"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9pPr>
          </a:lstStyle>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panose="00000500000000000000"/>
              <a:buChar char="●"/>
              <a:defRPr sz="1200">
                <a:solidFill>
                  <a:schemeClr val="dk1"/>
                </a:solidFill>
                <a:latin typeface="Barlow" panose="00000500000000000000"/>
                <a:ea typeface="Barlow" panose="00000500000000000000"/>
                <a:cs typeface="Barlow" panose="00000500000000000000"/>
                <a:sym typeface="Barlow" panose="00000500000000000000"/>
              </a:defRPr>
            </a:lvl1pPr>
            <a:lvl2pPr marL="914400" lvl="1" indent="-304800">
              <a:lnSpc>
                <a:spcPct val="100000"/>
              </a:lnSpc>
              <a:spcBef>
                <a:spcPts val="1600"/>
              </a:spcBef>
              <a:spcAft>
                <a:spcPts val="0"/>
              </a:spcAft>
              <a:buClr>
                <a:schemeClr val="dk1"/>
              </a:buClr>
              <a:buSzPts val="1200"/>
              <a:buFont typeface="Barlow" panose="00000500000000000000"/>
              <a:buChar char="○"/>
              <a:defRPr sz="1200">
                <a:solidFill>
                  <a:schemeClr val="dk1"/>
                </a:solidFill>
                <a:latin typeface="Barlow" panose="00000500000000000000"/>
                <a:ea typeface="Barlow" panose="00000500000000000000"/>
                <a:cs typeface="Barlow" panose="00000500000000000000"/>
                <a:sym typeface="Barlow" panose="00000500000000000000"/>
              </a:defRPr>
            </a:lvl2pPr>
            <a:lvl3pPr marL="1371600" lvl="2" indent="-304800">
              <a:lnSpc>
                <a:spcPct val="100000"/>
              </a:lnSpc>
              <a:spcBef>
                <a:spcPts val="1600"/>
              </a:spcBef>
              <a:spcAft>
                <a:spcPts val="0"/>
              </a:spcAft>
              <a:buClr>
                <a:schemeClr val="dk1"/>
              </a:buClr>
              <a:buSzPts val="1200"/>
              <a:buFont typeface="Barlow" panose="00000500000000000000"/>
              <a:buChar char="■"/>
              <a:defRPr sz="1200">
                <a:solidFill>
                  <a:schemeClr val="dk1"/>
                </a:solidFill>
                <a:latin typeface="Barlow" panose="00000500000000000000"/>
                <a:ea typeface="Barlow" panose="00000500000000000000"/>
                <a:cs typeface="Barlow" panose="00000500000000000000"/>
                <a:sym typeface="Barlow" panose="00000500000000000000"/>
              </a:defRPr>
            </a:lvl3pPr>
            <a:lvl4pPr marL="1828800" lvl="3" indent="-304800">
              <a:lnSpc>
                <a:spcPct val="100000"/>
              </a:lnSpc>
              <a:spcBef>
                <a:spcPts val="1600"/>
              </a:spcBef>
              <a:spcAft>
                <a:spcPts val="0"/>
              </a:spcAft>
              <a:buClr>
                <a:schemeClr val="dk1"/>
              </a:buClr>
              <a:buSzPts val="1200"/>
              <a:buFont typeface="Barlow" panose="00000500000000000000"/>
              <a:buChar char="●"/>
              <a:defRPr sz="1200">
                <a:solidFill>
                  <a:schemeClr val="dk1"/>
                </a:solidFill>
                <a:latin typeface="Barlow" panose="00000500000000000000"/>
                <a:ea typeface="Barlow" panose="00000500000000000000"/>
                <a:cs typeface="Barlow" panose="00000500000000000000"/>
                <a:sym typeface="Barlow" panose="00000500000000000000"/>
              </a:defRPr>
            </a:lvl4pPr>
            <a:lvl5pPr marL="2286000" lvl="4" indent="-304800">
              <a:lnSpc>
                <a:spcPct val="100000"/>
              </a:lnSpc>
              <a:spcBef>
                <a:spcPts val="1600"/>
              </a:spcBef>
              <a:spcAft>
                <a:spcPts val="0"/>
              </a:spcAft>
              <a:buClr>
                <a:schemeClr val="dk1"/>
              </a:buClr>
              <a:buSzPts val="1200"/>
              <a:buFont typeface="Barlow" panose="00000500000000000000"/>
              <a:buChar char="○"/>
              <a:defRPr sz="1200">
                <a:solidFill>
                  <a:schemeClr val="dk1"/>
                </a:solidFill>
                <a:latin typeface="Barlow" panose="00000500000000000000"/>
                <a:ea typeface="Barlow" panose="00000500000000000000"/>
                <a:cs typeface="Barlow" panose="00000500000000000000"/>
                <a:sym typeface="Barlow" panose="00000500000000000000"/>
              </a:defRPr>
            </a:lvl5pPr>
            <a:lvl6pPr marL="2743200" lvl="5" indent="-304800">
              <a:lnSpc>
                <a:spcPct val="100000"/>
              </a:lnSpc>
              <a:spcBef>
                <a:spcPts val="1600"/>
              </a:spcBef>
              <a:spcAft>
                <a:spcPts val="0"/>
              </a:spcAft>
              <a:buClr>
                <a:schemeClr val="dk1"/>
              </a:buClr>
              <a:buSzPts val="1200"/>
              <a:buFont typeface="Barlow" panose="00000500000000000000"/>
              <a:buChar char="■"/>
              <a:defRPr sz="1200">
                <a:solidFill>
                  <a:schemeClr val="dk1"/>
                </a:solidFill>
                <a:latin typeface="Barlow" panose="00000500000000000000"/>
                <a:ea typeface="Barlow" panose="00000500000000000000"/>
                <a:cs typeface="Barlow" panose="00000500000000000000"/>
                <a:sym typeface="Barlow" panose="00000500000000000000"/>
              </a:defRPr>
            </a:lvl6pPr>
            <a:lvl7pPr marL="3200400" lvl="6" indent="-304800">
              <a:lnSpc>
                <a:spcPct val="100000"/>
              </a:lnSpc>
              <a:spcBef>
                <a:spcPts val="1600"/>
              </a:spcBef>
              <a:spcAft>
                <a:spcPts val="0"/>
              </a:spcAft>
              <a:buClr>
                <a:schemeClr val="dk1"/>
              </a:buClr>
              <a:buSzPts val="1200"/>
              <a:buFont typeface="Barlow" panose="00000500000000000000"/>
              <a:buChar char="●"/>
              <a:defRPr sz="1200">
                <a:solidFill>
                  <a:schemeClr val="dk1"/>
                </a:solidFill>
                <a:latin typeface="Barlow" panose="00000500000000000000"/>
                <a:ea typeface="Barlow" panose="00000500000000000000"/>
                <a:cs typeface="Barlow" panose="00000500000000000000"/>
                <a:sym typeface="Barlow" panose="00000500000000000000"/>
              </a:defRPr>
            </a:lvl7pPr>
            <a:lvl8pPr marL="3657600" lvl="7" indent="-304800">
              <a:lnSpc>
                <a:spcPct val="100000"/>
              </a:lnSpc>
              <a:spcBef>
                <a:spcPts val="1600"/>
              </a:spcBef>
              <a:spcAft>
                <a:spcPts val="0"/>
              </a:spcAft>
              <a:buClr>
                <a:schemeClr val="dk1"/>
              </a:buClr>
              <a:buSzPts val="1200"/>
              <a:buFont typeface="Barlow" panose="00000500000000000000"/>
              <a:buChar char="○"/>
              <a:defRPr sz="1200">
                <a:solidFill>
                  <a:schemeClr val="dk1"/>
                </a:solidFill>
                <a:latin typeface="Barlow" panose="00000500000000000000"/>
                <a:ea typeface="Barlow" panose="00000500000000000000"/>
                <a:cs typeface="Barlow" panose="00000500000000000000"/>
                <a:sym typeface="Barlow" panose="00000500000000000000"/>
              </a:defRPr>
            </a:lvl8pPr>
            <a:lvl9pPr marL="4114800" lvl="8" indent="-304800">
              <a:lnSpc>
                <a:spcPct val="100000"/>
              </a:lnSpc>
              <a:spcBef>
                <a:spcPts val="1600"/>
              </a:spcBef>
              <a:spcAft>
                <a:spcPts val="1600"/>
              </a:spcAft>
              <a:buClr>
                <a:schemeClr val="dk1"/>
              </a:buClr>
              <a:buSzPts val="1200"/>
              <a:buFont typeface="Barlow" panose="00000500000000000000"/>
              <a:buChar char="■"/>
              <a:defRPr sz="1200">
                <a:solidFill>
                  <a:schemeClr val="dk1"/>
                </a:solidFill>
                <a:latin typeface="Barlow" panose="00000500000000000000"/>
                <a:ea typeface="Barlow" panose="00000500000000000000"/>
                <a:cs typeface="Barlow" panose="00000500000000000000"/>
                <a:sym typeface="Barlow" panose="000005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microsoft.com/office/2007/relationships/hdphoto" Target="../media/image8.wdp"/><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7.xml"/><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7.xml"/><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7.xml"/><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7.xml"/><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7.xml"/><Relationship Id="rId3" Type="http://schemas.openxmlformats.org/officeDocument/2006/relationships/image" Target="../media/image17.png"/><Relationship Id="rId2" Type="http://schemas.openxmlformats.org/officeDocument/2006/relationships/image" Target="../media/image4.png"/><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7.xml"/><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7.xml"/><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7.xml"/><Relationship Id="rId3" Type="http://schemas.openxmlformats.org/officeDocument/2006/relationships/image" Target="../media/image20.png"/><Relationship Id="rId2" Type="http://schemas.openxmlformats.org/officeDocument/2006/relationships/image" Target="../media/image4.png"/><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21.pn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7.xml"/><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image" Target="../media/image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2.xml"/><Relationship Id="rId2" Type="http://schemas.openxmlformats.org/officeDocument/2006/relationships/hyperlink" Target="https://docs.microsoft.com/en-us/windows/win32/api/" TargetMode="External"/><Relationship Id="rId1" Type="http://schemas.openxmlformats.org/officeDocument/2006/relationships/image" Target="../media/image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9.xml"/><Relationship Id="rId2" Type="http://schemas.microsoft.com/office/2007/relationships/hdphoto" Target="../media/image8.wdp"/><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4.xml"/><Relationship Id="rId3"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7.xml"/><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8"/>
          <p:cNvSpPr txBox="1">
            <a:spLocks noGrp="1"/>
          </p:cNvSpPr>
          <p:nvPr>
            <p:ph type="ctrTitle"/>
          </p:nvPr>
        </p:nvSpPr>
        <p:spPr>
          <a:xfrm>
            <a:off x="1810325" y="1889363"/>
            <a:ext cx="7038000" cy="172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5000" dirty="0">
                <a:solidFill>
                  <a:schemeClr val="accent2"/>
                </a:solidFill>
              </a:rPr>
              <a:t>B</a:t>
            </a:r>
            <a:r>
              <a:rPr lang="en-US" sz="5000" dirty="0">
                <a:solidFill>
                  <a:schemeClr val="accent2"/>
                </a:solidFill>
              </a:rPr>
              <a:t>ANKING MANAGEMENT SYSTEM</a:t>
            </a:r>
            <a:endParaRPr sz="5000" i="1" dirty="0">
              <a:solidFill>
                <a:schemeClr val="accent2"/>
              </a:solidFill>
            </a:endParaRPr>
          </a:p>
        </p:txBody>
      </p:sp>
      <p:cxnSp>
        <p:nvCxnSpPr>
          <p:cNvPr id="231" name="Google Shape;231;p28"/>
          <p:cNvCxnSpPr/>
          <p:nvPr/>
        </p:nvCxnSpPr>
        <p:spPr>
          <a:xfrm rot="10800000" flipH="1">
            <a:off x="5448950" y="3372025"/>
            <a:ext cx="1426200" cy="673800"/>
          </a:xfrm>
          <a:prstGeom prst="straightConnector1">
            <a:avLst/>
          </a:prstGeom>
          <a:noFill/>
          <a:ln w="9525" cap="flat" cmpd="sng">
            <a:solidFill>
              <a:schemeClr val="accent2"/>
            </a:solidFill>
            <a:prstDash val="solid"/>
            <a:round/>
            <a:headEnd type="none" w="med" len="med"/>
            <a:tailEnd type="none" w="med" len="med"/>
          </a:ln>
        </p:spPr>
      </p:cxnSp>
      <p:grpSp>
        <p:nvGrpSpPr>
          <p:cNvPr id="232" name="Google Shape;232;p28"/>
          <p:cNvGrpSpPr/>
          <p:nvPr/>
        </p:nvGrpSpPr>
        <p:grpSpPr>
          <a:xfrm>
            <a:off x="33691" y="2452825"/>
            <a:ext cx="1869709" cy="2638000"/>
            <a:chOff x="33691" y="2452825"/>
            <a:chExt cx="1869709" cy="2638000"/>
          </a:xfrm>
        </p:grpSpPr>
        <p:pic>
          <p:nvPicPr>
            <p:cNvPr id="233" name="Google Shape;233;p28"/>
            <p:cNvPicPr preferRelativeResize="0"/>
            <p:nvPr/>
          </p:nvPicPr>
          <p:blipFill>
            <a:blip r:embed="rId1"/>
            <a:stretch>
              <a:fillRect/>
            </a:stretch>
          </p:blipFill>
          <p:spPr>
            <a:xfrm>
              <a:off x="33700" y="3023200"/>
              <a:ext cx="1776625" cy="1776625"/>
            </a:xfrm>
            <a:prstGeom prst="rect">
              <a:avLst/>
            </a:prstGeom>
            <a:noFill/>
            <a:ln>
              <a:noFill/>
            </a:ln>
          </p:spPr>
        </p:pic>
        <p:pic>
          <p:nvPicPr>
            <p:cNvPr id="234" name="Google Shape;234;p28"/>
            <p:cNvPicPr preferRelativeResize="0"/>
            <p:nvPr/>
          </p:nvPicPr>
          <p:blipFill>
            <a:blip r:embed="rId2"/>
            <a:stretch>
              <a:fillRect/>
            </a:stretch>
          </p:blipFill>
          <p:spPr>
            <a:xfrm>
              <a:off x="1019300" y="4206725"/>
              <a:ext cx="884100" cy="884100"/>
            </a:xfrm>
            <a:prstGeom prst="rect">
              <a:avLst/>
            </a:prstGeom>
            <a:noFill/>
            <a:ln>
              <a:noFill/>
            </a:ln>
          </p:spPr>
        </p:pic>
        <p:grpSp>
          <p:nvGrpSpPr>
            <p:cNvPr id="235" name="Google Shape;235;p28"/>
            <p:cNvGrpSpPr/>
            <p:nvPr/>
          </p:nvGrpSpPr>
          <p:grpSpPr>
            <a:xfrm>
              <a:off x="33691" y="2452825"/>
              <a:ext cx="848000" cy="1560900"/>
              <a:chOff x="0" y="2452825"/>
              <a:chExt cx="848000" cy="1560900"/>
            </a:xfrm>
          </p:grpSpPr>
          <p:sp>
            <p:nvSpPr>
              <p:cNvPr id="236" name="Google Shape;236;p28"/>
              <p:cNvSpPr/>
              <p:nvPr/>
            </p:nvSpPr>
            <p:spPr>
              <a:xfrm>
                <a:off x="53900" y="286107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sp>
            <p:nvSpPr>
              <p:cNvPr id="237" name="Google Shape;237;p28"/>
              <p:cNvSpPr/>
              <p:nvPr/>
            </p:nvSpPr>
            <p:spPr>
              <a:xfrm>
                <a:off x="195325" y="2861075"/>
                <a:ext cx="571800" cy="5718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238" name="Google Shape;238;p28"/>
              <p:cNvCxnSpPr/>
              <p:nvPr/>
            </p:nvCxnSpPr>
            <p:spPr>
              <a:xfrm rot="10800000" flipH="1">
                <a:off x="0" y="2452825"/>
                <a:ext cx="831000" cy="1560900"/>
              </a:xfrm>
              <a:prstGeom prst="straightConnector1">
                <a:avLst/>
              </a:prstGeom>
              <a:noFill/>
              <a:ln w="9525" cap="flat" cmpd="sng">
                <a:solidFill>
                  <a:schemeClr val="accent2"/>
                </a:solidFill>
                <a:prstDash val="solid"/>
                <a:round/>
                <a:headEnd type="none" w="med" len="med"/>
                <a:tailEnd type="none" w="med" len="med"/>
              </a:ln>
            </p:spPr>
          </p:cxnSp>
        </p:grpSp>
      </p:grpSp>
      <p:pic>
        <p:nvPicPr>
          <p:cNvPr id="12" name="image1.png"/>
          <p:cNvPicPr>
            <a:picLocks noChangeAspect="1"/>
          </p:cNvPicPr>
          <p:nvPr/>
        </p:nvPicPr>
        <p:blipFill>
          <a:blip r:embed="rId3" cstate="print">
            <a:extLst>
              <a:ext uri="{BEBA8EAE-BF5A-486C-A8C5-ECC9F3942E4B}">
                <a14:imgProps xmlns:a14="http://schemas.microsoft.com/office/drawing/2010/main">
                  <a14:imgLayer r:embed="rId4">
                    <a14:imgEffect>
                      <a14:saturation sat="200000"/>
                    </a14:imgEffect>
                  </a14:imgLayer>
                </a14:imgProps>
              </a:ext>
            </a:extLst>
          </a:blip>
          <a:stretch>
            <a:fillRect/>
          </a:stretch>
        </p:blipFill>
        <p:spPr>
          <a:xfrm>
            <a:off x="7106075" y="45040"/>
            <a:ext cx="1915795" cy="391795"/>
          </a:xfrm>
          <a:prstGeom prst="rect">
            <a:avLst/>
          </a:prstGeom>
          <a:pattFill prst="pct5">
            <a:fgClr>
              <a:schemeClr val="accent1"/>
            </a:fgClr>
            <a:bgClr>
              <a:schemeClr val="bg1"/>
            </a:bgClr>
          </a:pattFill>
        </p:spPr>
      </p:pic>
      <p:sp>
        <p:nvSpPr>
          <p:cNvPr id="13" name="Scroll: Vertical 12"/>
          <p:cNvSpPr/>
          <p:nvPr/>
        </p:nvSpPr>
        <p:spPr>
          <a:xfrm>
            <a:off x="8346400" y="4499114"/>
            <a:ext cx="707136" cy="484308"/>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01</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322728" y="3417057"/>
            <a:ext cx="1180327" cy="1726443"/>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453077" y="816834"/>
            <a:ext cx="4192200" cy="504892"/>
          </a:xfrm>
        </p:spPr>
        <p:txBody>
          <a:bodyPr/>
          <a:lstStyle/>
          <a:p>
            <a:r>
              <a:rPr lang="en-US" sz="2000" b="1" u="sng" dirty="0"/>
              <a:t>SCREENSHOT OF FEATURES (</a:t>
            </a:r>
            <a:r>
              <a:rPr lang="en-US" sz="1500" b="1" u="sng" dirty="0"/>
              <a:t>Registration</a:t>
            </a:r>
            <a:r>
              <a:rPr lang="en-US" sz="2000" b="1" u="sng" dirty="0"/>
              <a:t>)</a:t>
            </a:r>
            <a:endParaRPr lang="en-US" sz="2000" b="1" u="sng" dirty="0"/>
          </a:p>
        </p:txBody>
      </p:sp>
      <p:pic>
        <p:nvPicPr>
          <p:cNvPr id="9" name="Picture 8"/>
          <p:cNvPicPr/>
          <p:nvPr/>
        </p:nvPicPr>
        <p:blipFill>
          <a:blip r:embed="rId3"/>
          <a:stretch>
            <a:fillRect/>
          </a:stretch>
        </p:blipFill>
        <p:spPr>
          <a:xfrm>
            <a:off x="2549177" y="1652681"/>
            <a:ext cx="5052695" cy="2673985"/>
          </a:xfrm>
          <a:prstGeom prst="rect">
            <a:avLst/>
          </a:prstGeom>
        </p:spPr>
      </p:pic>
      <p:sp>
        <p:nvSpPr>
          <p:cNvPr id="10" name="Scroll: Vertical 9"/>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10</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225323" y="2983204"/>
            <a:ext cx="1589829" cy="2072138"/>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453077" y="560428"/>
            <a:ext cx="4192200" cy="504892"/>
          </a:xfrm>
        </p:spPr>
        <p:txBody>
          <a:bodyPr/>
          <a:lstStyle/>
          <a:p>
            <a:r>
              <a:rPr lang="en-US" sz="2000" b="1" u="sng" dirty="0"/>
              <a:t>SCREENSHOT OF FEATURES</a:t>
            </a:r>
            <a:endParaRPr lang="en-US" sz="2000" b="1" u="sng" dirty="0"/>
          </a:p>
        </p:txBody>
      </p:sp>
      <p:pic>
        <p:nvPicPr>
          <p:cNvPr id="10" name="Picture 9"/>
          <p:cNvPicPr/>
          <p:nvPr/>
        </p:nvPicPr>
        <p:blipFill>
          <a:blip r:embed="rId3"/>
          <a:stretch>
            <a:fillRect/>
          </a:stretch>
        </p:blipFill>
        <p:spPr>
          <a:xfrm>
            <a:off x="2305133" y="1376227"/>
            <a:ext cx="5005070" cy="3369945"/>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sp>
        <p:nvSpPr>
          <p:cNvPr id="4" name="Title 3"/>
          <p:cNvSpPr>
            <a:spLocks noGrp="1"/>
          </p:cNvSpPr>
          <p:nvPr>
            <p:ph type="title"/>
          </p:nvPr>
        </p:nvSpPr>
        <p:spPr>
          <a:xfrm>
            <a:off x="479581" y="666446"/>
            <a:ext cx="4192200" cy="504892"/>
          </a:xfrm>
        </p:spPr>
        <p:txBody>
          <a:bodyPr/>
          <a:lstStyle/>
          <a:p>
            <a:r>
              <a:rPr lang="en-US" sz="2000" b="1" u="sng" dirty="0"/>
              <a:t>SCREENSHOT OF FEATURES (</a:t>
            </a:r>
            <a:r>
              <a:rPr lang="en-US" sz="1500" b="1" u="sng" dirty="0"/>
              <a:t>deposit money</a:t>
            </a:r>
            <a:r>
              <a:rPr lang="en-US" sz="2000" b="1" u="sng" dirty="0"/>
              <a:t>)</a:t>
            </a:r>
            <a:endParaRPr lang="en-US" sz="2000" b="1" u="sng" dirty="0"/>
          </a:p>
        </p:txBody>
      </p:sp>
      <p:pic>
        <p:nvPicPr>
          <p:cNvPr id="9" name="Picture 8"/>
          <p:cNvPicPr/>
          <p:nvPr/>
        </p:nvPicPr>
        <p:blipFill>
          <a:blip r:embed="rId1"/>
          <a:stretch>
            <a:fillRect/>
          </a:stretch>
        </p:blipFill>
        <p:spPr>
          <a:xfrm>
            <a:off x="2435419" y="1298779"/>
            <a:ext cx="4486872" cy="3529524"/>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sp>
        <p:nvSpPr>
          <p:cNvPr id="4" name="Title 3"/>
          <p:cNvSpPr>
            <a:spLocks noGrp="1"/>
          </p:cNvSpPr>
          <p:nvPr>
            <p:ph type="title"/>
          </p:nvPr>
        </p:nvSpPr>
        <p:spPr>
          <a:xfrm>
            <a:off x="433198" y="798967"/>
            <a:ext cx="4192200" cy="504892"/>
          </a:xfrm>
        </p:spPr>
        <p:txBody>
          <a:bodyPr/>
          <a:lstStyle/>
          <a:p>
            <a:r>
              <a:rPr lang="en-US" sz="2000" b="1" u="sng" dirty="0"/>
              <a:t>SCREENSHOT OF FEATURES (</a:t>
            </a:r>
            <a:r>
              <a:rPr lang="en-US" sz="1500" b="1" u="sng" dirty="0"/>
              <a:t>withdraw money</a:t>
            </a:r>
            <a:r>
              <a:rPr lang="en-US" sz="2000" b="1" u="sng" dirty="0"/>
              <a:t>)</a:t>
            </a:r>
            <a:endParaRPr lang="en-US" sz="2000" b="1" u="sng" dirty="0"/>
          </a:p>
        </p:txBody>
      </p:sp>
      <p:pic>
        <p:nvPicPr>
          <p:cNvPr id="10" name="Picture 9"/>
          <p:cNvPicPr/>
          <p:nvPr/>
        </p:nvPicPr>
        <p:blipFill>
          <a:blip r:embed="rId1"/>
          <a:stretch>
            <a:fillRect/>
          </a:stretch>
        </p:blipFill>
        <p:spPr>
          <a:xfrm>
            <a:off x="2607104" y="1603513"/>
            <a:ext cx="4305796" cy="3200400"/>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13</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79125" y="1531012"/>
            <a:ext cx="2726849" cy="3636776"/>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379800" y="374898"/>
            <a:ext cx="4192200" cy="504892"/>
          </a:xfrm>
        </p:spPr>
        <p:txBody>
          <a:bodyPr/>
          <a:lstStyle/>
          <a:p>
            <a:r>
              <a:rPr lang="en-US" sz="2000" b="1" u="sng" dirty="0"/>
              <a:t>SCREENSHOT OF FEATURES</a:t>
            </a:r>
            <a:endParaRPr lang="en-US" sz="2000" b="1" u="sng" dirty="0"/>
          </a:p>
        </p:txBody>
      </p:sp>
      <p:pic>
        <p:nvPicPr>
          <p:cNvPr id="10" name="Picture 9"/>
          <p:cNvPicPr/>
          <p:nvPr/>
        </p:nvPicPr>
        <p:blipFill>
          <a:blip r:embed="rId3"/>
          <a:stretch>
            <a:fillRect/>
          </a:stretch>
        </p:blipFill>
        <p:spPr>
          <a:xfrm>
            <a:off x="2682709" y="1161453"/>
            <a:ext cx="4287189" cy="3697357"/>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14</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210372" y="2571750"/>
            <a:ext cx="2265528" cy="2515790"/>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472566" y="720785"/>
            <a:ext cx="4192200" cy="504892"/>
          </a:xfrm>
        </p:spPr>
        <p:txBody>
          <a:bodyPr/>
          <a:lstStyle/>
          <a:p>
            <a:r>
              <a:rPr lang="en-US" sz="2000" b="1" u="sng" dirty="0"/>
              <a:t>SCREENSHOT OF FEATURES (</a:t>
            </a:r>
            <a:r>
              <a:rPr lang="en-US" sz="1500" b="1" u="sng" dirty="0"/>
              <a:t>transfer money</a:t>
            </a:r>
            <a:r>
              <a:rPr lang="en-US" sz="2000" b="1" u="sng" dirty="0"/>
              <a:t>)</a:t>
            </a:r>
            <a:endParaRPr lang="en-US" sz="2000" b="1" u="sng" dirty="0"/>
          </a:p>
        </p:txBody>
      </p:sp>
      <p:pic>
        <p:nvPicPr>
          <p:cNvPr id="10" name="Picture 9"/>
          <p:cNvPicPr/>
          <p:nvPr/>
        </p:nvPicPr>
        <p:blipFill>
          <a:blip r:embed="rId3"/>
          <a:stretch>
            <a:fillRect/>
          </a:stretch>
        </p:blipFill>
        <p:spPr>
          <a:xfrm>
            <a:off x="2729364" y="1403806"/>
            <a:ext cx="4248327" cy="3449005"/>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15</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453077" y="1277252"/>
            <a:ext cx="2726849" cy="3636776"/>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453077" y="560428"/>
            <a:ext cx="4192200" cy="504892"/>
          </a:xfrm>
        </p:spPr>
        <p:txBody>
          <a:bodyPr/>
          <a:lstStyle/>
          <a:p>
            <a:r>
              <a:rPr lang="en-US" sz="2000" b="1" u="sng" dirty="0"/>
              <a:t>SCREENSHOT OF FEATURES</a:t>
            </a:r>
            <a:endParaRPr lang="en-US" sz="2000" b="1" u="sng" dirty="0"/>
          </a:p>
        </p:txBody>
      </p:sp>
      <p:pic>
        <p:nvPicPr>
          <p:cNvPr id="10" name="Picture 9"/>
          <p:cNvPicPr/>
          <p:nvPr/>
        </p:nvPicPr>
        <p:blipFill>
          <a:blip r:embed="rId3"/>
          <a:stretch>
            <a:fillRect/>
          </a:stretch>
        </p:blipFill>
        <p:spPr>
          <a:xfrm>
            <a:off x="2864462" y="1364634"/>
            <a:ext cx="3805578" cy="3549800"/>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16</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111435" y="1222449"/>
            <a:ext cx="2726849" cy="3636776"/>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551686" y="757823"/>
            <a:ext cx="4192200" cy="504892"/>
          </a:xfrm>
        </p:spPr>
        <p:txBody>
          <a:bodyPr/>
          <a:lstStyle/>
          <a:p>
            <a:r>
              <a:rPr lang="en-US" sz="2000" b="1" u="sng" dirty="0"/>
              <a:t>SCREENSHOT OF FEATURES (</a:t>
            </a:r>
            <a:r>
              <a:rPr lang="en-US" sz="1500" b="1" u="sng" dirty="0"/>
              <a:t>account details</a:t>
            </a:r>
            <a:r>
              <a:rPr lang="en-US" sz="2000" b="1" u="sng" dirty="0"/>
              <a:t>)</a:t>
            </a:r>
            <a:endParaRPr lang="en-US" sz="2000" b="1" u="sng" dirty="0"/>
          </a:p>
        </p:txBody>
      </p:sp>
      <p:pic>
        <p:nvPicPr>
          <p:cNvPr id="10" name="Picture 9"/>
          <p:cNvPicPr/>
          <p:nvPr/>
        </p:nvPicPr>
        <p:blipFill>
          <a:blip r:embed="rId3"/>
          <a:stretch>
            <a:fillRect/>
          </a:stretch>
        </p:blipFill>
        <p:spPr>
          <a:xfrm>
            <a:off x="2800493" y="1404830"/>
            <a:ext cx="4451291" cy="3534449"/>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17</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280799" y="1171286"/>
            <a:ext cx="2726849" cy="3636776"/>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280799" y="608808"/>
            <a:ext cx="4192200" cy="504892"/>
          </a:xfrm>
        </p:spPr>
        <p:txBody>
          <a:bodyPr/>
          <a:lstStyle/>
          <a:p>
            <a:r>
              <a:rPr lang="en-US" sz="2000" b="1" u="sng" dirty="0"/>
              <a:t>SCREENSHOT OF FEATURES (</a:t>
            </a:r>
            <a:r>
              <a:rPr lang="en-US" sz="1500" b="1" u="sng" dirty="0"/>
              <a:t>transaction details</a:t>
            </a:r>
            <a:r>
              <a:rPr lang="en-US" sz="2000" b="1" u="sng" dirty="0"/>
              <a:t>)</a:t>
            </a:r>
            <a:endParaRPr lang="en-US" sz="2000" b="1" u="sng" dirty="0"/>
          </a:p>
        </p:txBody>
      </p:sp>
      <p:pic>
        <p:nvPicPr>
          <p:cNvPr id="10" name="Picture 9"/>
          <p:cNvPicPr/>
          <p:nvPr/>
        </p:nvPicPr>
        <p:blipFill>
          <a:blip r:embed="rId3"/>
          <a:stretch>
            <a:fillRect/>
          </a:stretch>
        </p:blipFill>
        <p:spPr>
          <a:xfrm>
            <a:off x="2339698" y="1230285"/>
            <a:ext cx="5274366" cy="3626952"/>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18</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79125" y="955102"/>
            <a:ext cx="2726849" cy="3636776"/>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274173" y="468276"/>
            <a:ext cx="4192200" cy="504892"/>
          </a:xfrm>
        </p:spPr>
        <p:txBody>
          <a:bodyPr/>
          <a:lstStyle/>
          <a:p>
            <a:r>
              <a:rPr lang="en-US" sz="2000" b="1" u="sng" dirty="0"/>
              <a:t>SCREENSHOT OF FEATURES</a:t>
            </a:r>
            <a:endParaRPr lang="en-US" sz="2000" b="1" u="sng" dirty="0"/>
          </a:p>
        </p:txBody>
      </p:sp>
      <p:pic>
        <p:nvPicPr>
          <p:cNvPr id="10" name="Picture 9"/>
          <p:cNvPicPr/>
          <p:nvPr/>
        </p:nvPicPr>
        <p:blipFill>
          <a:blip r:embed="rId3"/>
          <a:stretch>
            <a:fillRect/>
          </a:stretch>
        </p:blipFill>
        <p:spPr>
          <a:xfrm>
            <a:off x="2118747" y="1113183"/>
            <a:ext cx="5062330" cy="3806791"/>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19</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7078" y="1814112"/>
            <a:ext cx="3531704" cy="404085"/>
          </a:xfrm>
        </p:spPr>
        <p:txBody>
          <a:bodyPr/>
          <a:lstStyle/>
          <a:p>
            <a:r>
              <a:rPr lang="en-US" sz="2000" b="1" u="sng" dirty="0"/>
              <a:t>Created by </a:t>
            </a:r>
            <a:endParaRPr lang="en-US" sz="2000" b="1" u="sng" dirty="0"/>
          </a:p>
        </p:txBody>
      </p:sp>
      <p:sp>
        <p:nvSpPr>
          <p:cNvPr id="6" name="Subtitle 5"/>
          <p:cNvSpPr>
            <a:spLocks noGrp="1"/>
          </p:cNvSpPr>
          <p:nvPr>
            <p:ph type="subTitle" idx="1"/>
          </p:nvPr>
        </p:nvSpPr>
        <p:spPr>
          <a:xfrm>
            <a:off x="5064097" y="2571750"/>
            <a:ext cx="3772990" cy="2016676"/>
          </a:xfrm>
        </p:spPr>
        <p:txBody>
          <a:bodyPr/>
          <a:lstStyle/>
          <a:p>
            <a:pPr algn="l"/>
            <a:r>
              <a:rPr lang="en-US" b="1" dirty="0"/>
              <a:t>MD. Ali </a:t>
            </a:r>
            <a:r>
              <a:rPr lang="en-US" b="1" dirty="0" err="1"/>
              <a:t>Akber</a:t>
            </a:r>
            <a:r>
              <a:rPr lang="en-US" b="1" dirty="0"/>
              <a:t> Rudra</a:t>
            </a:r>
            <a:endParaRPr lang="en-US" b="1" dirty="0"/>
          </a:p>
          <a:p>
            <a:pPr algn="l"/>
            <a:r>
              <a:rPr lang="en-US" b="1" dirty="0"/>
              <a:t>Lecturer</a:t>
            </a:r>
            <a:endParaRPr lang="en-US" b="1" dirty="0"/>
          </a:p>
          <a:p>
            <a:pPr algn="l"/>
            <a:r>
              <a:rPr lang="en-US" b="1" dirty="0"/>
              <a:t>Department of Software Engineering</a:t>
            </a:r>
            <a:endParaRPr lang="en-US" b="1" dirty="0"/>
          </a:p>
          <a:p>
            <a:pPr algn="l"/>
            <a:r>
              <a:rPr lang="en-US" b="1" dirty="0"/>
              <a:t>Daffodil International University</a:t>
            </a:r>
            <a:endParaRPr lang="en-US" b="1" dirty="0"/>
          </a:p>
        </p:txBody>
      </p:sp>
      <p:sp>
        <p:nvSpPr>
          <p:cNvPr id="9" name="Title 4"/>
          <p:cNvSpPr txBox="1"/>
          <p:nvPr/>
        </p:nvSpPr>
        <p:spPr>
          <a:xfrm>
            <a:off x="4572000" y="1606289"/>
            <a:ext cx="4192200" cy="6134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1pPr>
            <a:lvl2pPr marR="0" lvl="1"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2pPr>
            <a:lvl3pPr marR="0" lvl="2"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3pPr>
            <a:lvl4pPr marR="0" lvl="3"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4pPr>
            <a:lvl5pPr marR="0" lvl="4"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5pPr>
            <a:lvl6pPr marR="0" lvl="5"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6pPr>
            <a:lvl7pPr marR="0" lvl="6"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7pPr>
            <a:lvl8pPr marR="0" lvl="7"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8pPr>
            <a:lvl9pPr marR="0" lvl="8"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9pPr>
          </a:lstStyle>
          <a:p>
            <a:r>
              <a:rPr lang="en-US" sz="2000" b="1" u="sng" dirty="0"/>
              <a:t>Submitted to </a:t>
            </a:r>
            <a:endParaRPr lang="en-US" sz="2000" b="1" u="sng" dirty="0"/>
          </a:p>
        </p:txBody>
      </p:sp>
      <p:sp>
        <p:nvSpPr>
          <p:cNvPr id="10" name="Scroll: Vertical 9"/>
          <p:cNvSpPr/>
          <p:nvPr/>
        </p:nvSpPr>
        <p:spPr>
          <a:xfrm>
            <a:off x="8346400" y="4499114"/>
            <a:ext cx="707136" cy="484308"/>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02</a:t>
            </a:r>
            <a:endParaRPr lang="en-US" dirty="0">
              <a:solidFill>
                <a:schemeClr val="tx1"/>
              </a:solidFill>
            </a:endParaRPr>
          </a:p>
        </p:txBody>
      </p:sp>
      <p:sp>
        <p:nvSpPr>
          <p:cNvPr id="11" name="Title 4"/>
          <p:cNvSpPr txBox="1"/>
          <p:nvPr/>
        </p:nvSpPr>
        <p:spPr>
          <a:xfrm>
            <a:off x="1961070" y="354906"/>
            <a:ext cx="5042704" cy="111234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1pPr>
            <a:lvl2pPr marR="0" lvl="1"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2pPr>
            <a:lvl3pPr marR="0" lvl="2"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3pPr>
            <a:lvl4pPr marR="0" lvl="3"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4pPr>
            <a:lvl5pPr marR="0" lvl="4"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5pPr>
            <a:lvl6pPr marR="0" lvl="5"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6pPr>
            <a:lvl7pPr marR="0" lvl="6"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7pPr>
            <a:lvl8pPr marR="0" lvl="7"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8pPr>
            <a:lvl9pPr marR="0" lvl="8" algn="ctr" rtl="0">
              <a:lnSpc>
                <a:spcPct val="100000"/>
              </a:lnSpc>
              <a:spcBef>
                <a:spcPts val="0"/>
              </a:spcBef>
              <a:spcAft>
                <a:spcPts val="0"/>
              </a:spcAft>
              <a:buClr>
                <a:schemeClr val="accent2"/>
              </a:buClr>
              <a:buSzPts val="9600"/>
              <a:buFont typeface="Aboreto"/>
              <a:buNone/>
              <a:defRPr sz="9600" b="0" i="0" u="none" strike="noStrike" cap="none">
                <a:solidFill>
                  <a:schemeClr val="accent2"/>
                </a:solidFill>
                <a:latin typeface="Aboreto"/>
                <a:ea typeface="Aboreto"/>
                <a:cs typeface="Aboreto"/>
                <a:sym typeface="Aboreto"/>
              </a:defRPr>
            </a:lvl9pPr>
          </a:lstStyle>
          <a:p>
            <a:pPr marL="0" indent="0"/>
            <a:r>
              <a:rPr lang="en-US" sz="2000" b="1" dirty="0">
                <a:latin typeface="Roboto"/>
              </a:rPr>
              <a:t>Software Development Capstone Project</a:t>
            </a:r>
            <a:endParaRPr lang="en-US" sz="2000" b="1" dirty="0">
              <a:latin typeface="Roboto"/>
            </a:endParaRPr>
          </a:p>
          <a:p>
            <a:pPr marL="0" indent="0"/>
            <a:r>
              <a:rPr lang="en-US" sz="2000" b="1" dirty="0">
                <a:latin typeface="Roboto"/>
              </a:rPr>
              <a:t>Course Code – SE 133</a:t>
            </a:r>
            <a:endParaRPr lang="en-US" sz="2000" b="1" dirty="0">
              <a:latin typeface="Roboto"/>
            </a:endParaRPr>
          </a:p>
        </p:txBody>
      </p:sp>
      <p:sp>
        <p:nvSpPr>
          <p:cNvPr id="12" name="Subtitle 5"/>
          <p:cNvSpPr txBox="1"/>
          <p:nvPr/>
        </p:nvSpPr>
        <p:spPr>
          <a:xfrm>
            <a:off x="1134293" y="2372968"/>
            <a:ext cx="3772990" cy="2016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accent2"/>
              </a:buClr>
              <a:buSzPts val="1600"/>
              <a:buFont typeface="Barlow" panose="00000500000000000000"/>
              <a:buNone/>
              <a:defRPr sz="1600" b="0" i="0" u="none" strike="noStrike" cap="none">
                <a:solidFill>
                  <a:schemeClr val="accent2"/>
                </a:solidFill>
                <a:latin typeface="Barlow" panose="00000500000000000000"/>
                <a:ea typeface="Barlow" panose="00000500000000000000"/>
                <a:cs typeface="Barlow" panose="00000500000000000000"/>
                <a:sym typeface="Barlow" panose="00000500000000000000"/>
              </a:defRPr>
            </a:lvl1pPr>
            <a:lvl2pPr marL="914400" marR="0" lvl="1" indent="-304800" algn="ctr" rtl="0">
              <a:lnSpc>
                <a:spcPct val="100000"/>
              </a:lnSpc>
              <a:spcBef>
                <a:spcPts val="0"/>
              </a:spcBef>
              <a:spcAft>
                <a:spcPts val="0"/>
              </a:spcAft>
              <a:buClr>
                <a:schemeClr val="accent2"/>
              </a:buClr>
              <a:buSzPts val="1600"/>
              <a:buFont typeface="Barlow" panose="00000500000000000000"/>
              <a:buNone/>
              <a:defRPr sz="1600" b="0" i="0" u="none" strike="noStrike" cap="none">
                <a:solidFill>
                  <a:schemeClr val="accent2"/>
                </a:solidFill>
                <a:latin typeface="Barlow" panose="00000500000000000000"/>
                <a:ea typeface="Barlow" panose="00000500000000000000"/>
                <a:cs typeface="Barlow" panose="00000500000000000000"/>
                <a:sym typeface="Barlow" panose="00000500000000000000"/>
              </a:defRPr>
            </a:lvl2pPr>
            <a:lvl3pPr marL="1371600" marR="0" lvl="2" indent="-304800" algn="ctr" rtl="0">
              <a:lnSpc>
                <a:spcPct val="100000"/>
              </a:lnSpc>
              <a:spcBef>
                <a:spcPts val="1600"/>
              </a:spcBef>
              <a:spcAft>
                <a:spcPts val="0"/>
              </a:spcAft>
              <a:buClr>
                <a:schemeClr val="accent2"/>
              </a:buClr>
              <a:buSzPts val="1600"/>
              <a:buFont typeface="Barlow" panose="00000500000000000000"/>
              <a:buNone/>
              <a:defRPr sz="1600" b="0" i="0" u="none" strike="noStrike" cap="none">
                <a:solidFill>
                  <a:schemeClr val="accent2"/>
                </a:solidFill>
                <a:latin typeface="Barlow" panose="00000500000000000000"/>
                <a:ea typeface="Barlow" panose="00000500000000000000"/>
                <a:cs typeface="Barlow" panose="00000500000000000000"/>
                <a:sym typeface="Barlow" panose="00000500000000000000"/>
              </a:defRPr>
            </a:lvl3pPr>
            <a:lvl4pPr marL="1828800" marR="0" lvl="3" indent="-304800" algn="ctr" rtl="0">
              <a:lnSpc>
                <a:spcPct val="100000"/>
              </a:lnSpc>
              <a:spcBef>
                <a:spcPts val="1600"/>
              </a:spcBef>
              <a:spcAft>
                <a:spcPts val="0"/>
              </a:spcAft>
              <a:buClr>
                <a:schemeClr val="accent2"/>
              </a:buClr>
              <a:buSzPts val="1600"/>
              <a:buFont typeface="Barlow" panose="00000500000000000000"/>
              <a:buNone/>
              <a:defRPr sz="1600" b="0" i="0" u="none" strike="noStrike" cap="none">
                <a:solidFill>
                  <a:schemeClr val="accent2"/>
                </a:solidFill>
                <a:latin typeface="Barlow" panose="00000500000000000000"/>
                <a:ea typeface="Barlow" panose="00000500000000000000"/>
                <a:cs typeface="Barlow" panose="00000500000000000000"/>
                <a:sym typeface="Barlow" panose="00000500000000000000"/>
              </a:defRPr>
            </a:lvl4pPr>
            <a:lvl5pPr marL="2286000" marR="0" lvl="4" indent="-304800" algn="ctr" rtl="0">
              <a:lnSpc>
                <a:spcPct val="100000"/>
              </a:lnSpc>
              <a:spcBef>
                <a:spcPts val="1600"/>
              </a:spcBef>
              <a:spcAft>
                <a:spcPts val="0"/>
              </a:spcAft>
              <a:buClr>
                <a:schemeClr val="accent2"/>
              </a:buClr>
              <a:buSzPts val="1600"/>
              <a:buFont typeface="Barlow" panose="00000500000000000000"/>
              <a:buNone/>
              <a:defRPr sz="1600" b="0" i="0" u="none" strike="noStrike" cap="none">
                <a:solidFill>
                  <a:schemeClr val="accent2"/>
                </a:solidFill>
                <a:latin typeface="Barlow" panose="00000500000000000000"/>
                <a:ea typeface="Barlow" panose="00000500000000000000"/>
                <a:cs typeface="Barlow" panose="00000500000000000000"/>
                <a:sym typeface="Barlow" panose="00000500000000000000"/>
              </a:defRPr>
            </a:lvl5pPr>
            <a:lvl6pPr marL="2743200" marR="0" lvl="5" indent="-304800" algn="ctr" rtl="0">
              <a:lnSpc>
                <a:spcPct val="100000"/>
              </a:lnSpc>
              <a:spcBef>
                <a:spcPts val="1600"/>
              </a:spcBef>
              <a:spcAft>
                <a:spcPts val="0"/>
              </a:spcAft>
              <a:buClr>
                <a:schemeClr val="accent2"/>
              </a:buClr>
              <a:buSzPts val="1600"/>
              <a:buFont typeface="Barlow" panose="00000500000000000000"/>
              <a:buNone/>
              <a:defRPr sz="1600" b="0" i="0" u="none" strike="noStrike" cap="none">
                <a:solidFill>
                  <a:schemeClr val="accent2"/>
                </a:solidFill>
                <a:latin typeface="Barlow" panose="00000500000000000000"/>
                <a:ea typeface="Barlow" panose="00000500000000000000"/>
                <a:cs typeface="Barlow" panose="00000500000000000000"/>
                <a:sym typeface="Barlow" panose="00000500000000000000"/>
              </a:defRPr>
            </a:lvl6pPr>
            <a:lvl7pPr marL="3200400" marR="0" lvl="6" indent="-304800" algn="ctr" rtl="0">
              <a:lnSpc>
                <a:spcPct val="100000"/>
              </a:lnSpc>
              <a:spcBef>
                <a:spcPts val="1600"/>
              </a:spcBef>
              <a:spcAft>
                <a:spcPts val="0"/>
              </a:spcAft>
              <a:buClr>
                <a:schemeClr val="accent2"/>
              </a:buClr>
              <a:buSzPts val="1600"/>
              <a:buFont typeface="Barlow" panose="00000500000000000000"/>
              <a:buNone/>
              <a:defRPr sz="1600" b="0" i="0" u="none" strike="noStrike" cap="none">
                <a:solidFill>
                  <a:schemeClr val="accent2"/>
                </a:solidFill>
                <a:latin typeface="Barlow" panose="00000500000000000000"/>
                <a:ea typeface="Barlow" panose="00000500000000000000"/>
                <a:cs typeface="Barlow" panose="00000500000000000000"/>
                <a:sym typeface="Barlow" panose="00000500000000000000"/>
              </a:defRPr>
            </a:lvl7pPr>
            <a:lvl8pPr marL="3657600" marR="0" lvl="7" indent="-304800" algn="ctr" rtl="0">
              <a:lnSpc>
                <a:spcPct val="100000"/>
              </a:lnSpc>
              <a:spcBef>
                <a:spcPts val="1600"/>
              </a:spcBef>
              <a:spcAft>
                <a:spcPts val="0"/>
              </a:spcAft>
              <a:buClr>
                <a:schemeClr val="accent2"/>
              </a:buClr>
              <a:buSzPts val="1600"/>
              <a:buFont typeface="Barlow" panose="00000500000000000000"/>
              <a:buNone/>
              <a:defRPr sz="1600" b="0" i="0" u="none" strike="noStrike" cap="none">
                <a:solidFill>
                  <a:schemeClr val="accent2"/>
                </a:solidFill>
                <a:latin typeface="Barlow" panose="00000500000000000000"/>
                <a:ea typeface="Barlow" panose="00000500000000000000"/>
                <a:cs typeface="Barlow" panose="00000500000000000000"/>
                <a:sym typeface="Barlow" panose="00000500000000000000"/>
              </a:defRPr>
            </a:lvl8pPr>
            <a:lvl9pPr marL="4114800" marR="0" lvl="8" indent="-304800" algn="ctr" rtl="0">
              <a:lnSpc>
                <a:spcPct val="100000"/>
              </a:lnSpc>
              <a:spcBef>
                <a:spcPts val="1600"/>
              </a:spcBef>
              <a:spcAft>
                <a:spcPts val="1600"/>
              </a:spcAft>
              <a:buClr>
                <a:schemeClr val="accent2"/>
              </a:buClr>
              <a:buSzPts val="1600"/>
              <a:buFont typeface="Barlow" panose="00000500000000000000"/>
              <a:buNone/>
              <a:defRPr sz="1600" b="0" i="0" u="none" strike="noStrike" cap="none">
                <a:solidFill>
                  <a:schemeClr val="accent2"/>
                </a:solidFill>
                <a:latin typeface="Barlow" panose="00000500000000000000"/>
                <a:ea typeface="Barlow" panose="00000500000000000000"/>
                <a:cs typeface="Barlow" panose="00000500000000000000"/>
                <a:sym typeface="Barlow" panose="00000500000000000000"/>
              </a:defRPr>
            </a:lvl9pPr>
          </a:lstStyle>
          <a:p>
            <a:pPr algn="l"/>
            <a:r>
              <a:rPr lang="en-US" b="1" u="sng" dirty="0"/>
              <a:t>STAR PLAYERS</a:t>
            </a:r>
            <a:endParaRPr lang="en-US" b="1" u="sng" dirty="0"/>
          </a:p>
          <a:p>
            <a:pPr algn="l"/>
            <a:endParaRPr lang="en-US" b="1" u="sng" dirty="0"/>
          </a:p>
          <a:p>
            <a:pPr algn="l"/>
            <a:r>
              <a:rPr lang="en-US" dirty="0">
                <a:latin typeface="Calibri Light" panose="020F0302020204030204" pitchFamily="34" charset="0"/>
                <a:ea typeface="Calibri Light" panose="020F0302020204030204" pitchFamily="34" charset="0"/>
                <a:cs typeface="Calibri Light" panose="020F0302020204030204" pitchFamily="34" charset="0"/>
              </a:rPr>
              <a:t>Erin Jahan </a:t>
            </a:r>
            <a:r>
              <a:rPr lang="en-US" dirty="0" err="1">
                <a:latin typeface="Calibri Light" panose="020F0302020204030204" pitchFamily="34" charset="0"/>
                <a:ea typeface="Calibri Light" panose="020F0302020204030204" pitchFamily="34" charset="0"/>
                <a:cs typeface="Calibri Light" panose="020F0302020204030204" pitchFamily="34" charset="0"/>
              </a:rPr>
              <a:t>Eshita</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algn="l"/>
            <a:r>
              <a:rPr lang="en-US" dirty="0">
                <a:latin typeface="Calibri Light" panose="020F0302020204030204" pitchFamily="34" charset="0"/>
                <a:ea typeface="Calibri Light" panose="020F0302020204030204" pitchFamily="34" charset="0"/>
                <a:cs typeface="Calibri Light" panose="020F0302020204030204" pitchFamily="34" charset="0"/>
              </a:rPr>
              <a:t>0242310005341074</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algn="l"/>
            <a:r>
              <a:rPr lang="en-US" dirty="0">
                <a:latin typeface="Calibri Light" panose="020F0302020204030204" pitchFamily="34" charset="0"/>
                <a:ea typeface="Calibri Light" panose="020F0302020204030204" pitchFamily="34" charset="0"/>
                <a:cs typeface="Calibri Light" panose="020F0302020204030204" pitchFamily="34" charset="0"/>
              </a:rPr>
              <a:t>MD. </a:t>
            </a:r>
            <a:r>
              <a:rPr lang="en-US" dirty="0" err="1">
                <a:latin typeface="Calibri Light" panose="020F0302020204030204" pitchFamily="34" charset="0"/>
                <a:ea typeface="Calibri Light" panose="020F0302020204030204" pitchFamily="34" charset="0"/>
                <a:cs typeface="Calibri Light" panose="020F0302020204030204" pitchFamily="34" charset="0"/>
              </a:rPr>
              <a:t>Fardin</a:t>
            </a:r>
            <a:r>
              <a:rPr lang="en-US" dirty="0">
                <a:latin typeface="Calibri Light" panose="020F0302020204030204" pitchFamily="34" charset="0"/>
                <a:ea typeface="Calibri Light" panose="020F0302020204030204" pitchFamily="34" charset="0"/>
                <a:cs typeface="Calibri Light" panose="020F0302020204030204" pitchFamily="34" charset="0"/>
              </a:rPr>
              <a:t> Hasan</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algn="l"/>
            <a:r>
              <a:rPr lang="en-US" dirty="0">
                <a:latin typeface="Calibri Light" panose="020F0302020204030204" pitchFamily="34" charset="0"/>
                <a:ea typeface="Calibri Light" panose="020F0302020204030204" pitchFamily="34" charset="0"/>
                <a:cs typeface="Calibri Light" panose="020F0302020204030204" pitchFamily="34" charset="0"/>
              </a:rPr>
              <a:t>0242310005341393</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algn="l"/>
            <a:r>
              <a:rPr lang="en-US" dirty="0">
                <a:latin typeface="Calibri Light" panose="020F0302020204030204" pitchFamily="34" charset="0"/>
                <a:ea typeface="Calibri Light" panose="020F0302020204030204" pitchFamily="34" charset="0"/>
                <a:cs typeface="Calibri Light" panose="020F0302020204030204" pitchFamily="34" charset="0"/>
              </a:rPr>
              <a:t>Maliha Farzana</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algn="l"/>
            <a:r>
              <a:rPr lang="en-US" dirty="0">
                <a:latin typeface="Calibri Light" panose="020F0302020204030204" pitchFamily="34" charset="0"/>
                <a:ea typeface="Calibri Light" panose="020F0302020204030204" pitchFamily="34" charset="0"/>
                <a:cs typeface="Calibri Light" panose="020F0302020204030204" pitchFamily="34" charset="0"/>
              </a:rPr>
              <a:t>0242310005341062</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algn="l"/>
            <a:endParaRPr lang="en-US" dirty="0">
              <a:latin typeface="Calibri Light" panose="020F0302020204030204" pitchFamily="34" charset="0"/>
              <a:ea typeface="Calibri Light" panose="020F0302020204030204" pitchFamily="34" charset="0"/>
              <a:cs typeface="Calibri Light" panose="020F030202020403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sp>
        <p:nvSpPr>
          <p:cNvPr id="4" name="Title 3"/>
          <p:cNvSpPr>
            <a:spLocks noGrp="1"/>
          </p:cNvSpPr>
          <p:nvPr>
            <p:ph type="title"/>
          </p:nvPr>
        </p:nvSpPr>
        <p:spPr>
          <a:xfrm>
            <a:off x="453077" y="560428"/>
            <a:ext cx="4192200" cy="504892"/>
          </a:xfrm>
        </p:spPr>
        <p:txBody>
          <a:bodyPr/>
          <a:lstStyle/>
          <a:p>
            <a:r>
              <a:rPr lang="en-US" sz="2000" b="1" u="sng" dirty="0"/>
              <a:t>SCREENSHOT OF FEATURES</a:t>
            </a:r>
            <a:endParaRPr lang="en-US" sz="2000" b="1" u="sng" dirty="0"/>
          </a:p>
        </p:txBody>
      </p:sp>
      <p:pic>
        <p:nvPicPr>
          <p:cNvPr id="10" name="Picture 9"/>
          <p:cNvPicPr/>
          <p:nvPr/>
        </p:nvPicPr>
        <p:blipFill>
          <a:blip r:embed="rId1"/>
          <a:stretch>
            <a:fillRect/>
          </a:stretch>
        </p:blipFill>
        <p:spPr>
          <a:xfrm>
            <a:off x="2344240" y="1122749"/>
            <a:ext cx="4672786" cy="3797226"/>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20</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603078" y="1171286"/>
            <a:ext cx="2726849" cy="3636776"/>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379800" y="387744"/>
            <a:ext cx="4192200" cy="504892"/>
          </a:xfrm>
        </p:spPr>
        <p:txBody>
          <a:bodyPr/>
          <a:lstStyle/>
          <a:p>
            <a:r>
              <a:rPr lang="en-US" sz="2000" b="1" u="sng" dirty="0"/>
              <a:t>SCREENSHOT OF FEATURES</a:t>
            </a:r>
            <a:endParaRPr lang="en-US" sz="2000" b="1" u="sng" dirty="0"/>
          </a:p>
        </p:txBody>
      </p:sp>
      <p:pic>
        <p:nvPicPr>
          <p:cNvPr id="9" name="Picture 8"/>
          <p:cNvPicPr/>
          <p:nvPr/>
        </p:nvPicPr>
        <p:blipFill>
          <a:blip r:embed="rId3"/>
          <a:stretch>
            <a:fillRect/>
          </a:stretch>
        </p:blipFill>
        <p:spPr>
          <a:xfrm>
            <a:off x="2566022" y="1065320"/>
            <a:ext cx="4339645" cy="3813202"/>
          </a:xfrm>
          <a:prstGeom prst="rect">
            <a:avLst/>
          </a:prstGeom>
        </p:spPr>
      </p:pic>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 name="Title 3"/>
          <p:cNvSpPr>
            <a:spLocks noGrp="1"/>
          </p:cNvSpPr>
          <p:nvPr>
            <p:ph type="title"/>
          </p:nvPr>
        </p:nvSpPr>
        <p:spPr>
          <a:xfrm>
            <a:off x="247116" y="665639"/>
            <a:ext cx="4872900" cy="800900"/>
          </a:xfrm>
        </p:spPr>
        <p:txBody>
          <a:bodyPr/>
          <a:lstStyle/>
          <a:p>
            <a:r>
              <a:rPr lang="en-US" sz="2800" b="1" u="sng" dirty="0"/>
              <a:t>limitations</a:t>
            </a:r>
            <a:endParaRPr lang="en-US" sz="2800" b="1" u="sng" dirty="0"/>
          </a:p>
        </p:txBody>
      </p:sp>
      <p:sp>
        <p:nvSpPr>
          <p:cNvPr id="417" name="Google Shape;417;p39"/>
          <p:cNvSpPr txBox="1">
            <a:spLocks noGrp="1"/>
          </p:cNvSpPr>
          <p:nvPr>
            <p:ph type="subTitle" idx="1"/>
          </p:nvPr>
        </p:nvSpPr>
        <p:spPr>
          <a:xfrm>
            <a:off x="1863725" y="1646555"/>
            <a:ext cx="5197475" cy="2515235"/>
          </a:xfrm>
          <a:prstGeom prst="rect">
            <a:avLst/>
          </a:prstGeom>
        </p:spPr>
        <p:txBody>
          <a:bodyPr spcFirstLastPara="1" wrap="square" lIns="91425" tIns="91425" rIns="91425" bIns="91425" anchor="t" anchorCtr="0">
            <a:noAutofit/>
          </a:bodyPr>
          <a:lstStyle/>
          <a:p>
            <a:pPr marL="0" lvl="0" indent="0" algn="just"/>
            <a:r>
              <a:rPr lang="en-US" sz="1500" b="1" dirty="0">
                <a:latin typeface="Times New Roman" panose="02020603050405020304" charset="0"/>
                <a:cs typeface="Times New Roman" panose="02020603050405020304" charset="0"/>
              </a:rPr>
              <a:t>1. </a:t>
            </a:r>
            <a:r>
              <a:rPr lang="en-US" sz="1500" dirty="0">
                <a:latin typeface="Times New Roman" panose="02020603050405020304" charset="0"/>
                <a:cs typeface="Times New Roman" panose="02020603050405020304" charset="0"/>
              </a:rPr>
              <a:t>After completing the registration process, the screen turns off.</a:t>
            </a:r>
            <a:endParaRPr lang="en-US" sz="1500" dirty="0">
              <a:latin typeface="Times New Roman" panose="02020603050405020304" charset="0"/>
              <a:cs typeface="Times New Roman" panose="02020603050405020304" charset="0"/>
            </a:endParaRPr>
          </a:p>
          <a:p>
            <a:pPr marL="0" lvl="0" indent="0" algn="just"/>
            <a:endParaRPr lang="en-US" sz="1500" dirty="0">
              <a:latin typeface="Times New Roman" panose="02020603050405020304" charset="0"/>
              <a:cs typeface="Times New Roman" panose="02020603050405020304" charset="0"/>
            </a:endParaRPr>
          </a:p>
          <a:p>
            <a:pPr marL="0" lvl="0" indent="0" algn="just"/>
            <a:r>
              <a:rPr lang="en-US" sz="1500" b="1" dirty="0">
                <a:latin typeface="Times New Roman" panose="02020603050405020304" charset="0"/>
                <a:cs typeface="Times New Roman" panose="02020603050405020304" charset="0"/>
              </a:rPr>
              <a:t>2. </a:t>
            </a:r>
            <a:r>
              <a:rPr lang="en-US" sz="1500" dirty="0">
                <a:latin typeface="Times New Roman" panose="02020603050405020304" charset="0"/>
                <a:cs typeface="Times New Roman" panose="02020603050405020304" charset="0"/>
              </a:rPr>
              <a:t>Once exited from the output, the amount remains static, indicating missing file handling.</a:t>
            </a:r>
            <a:endParaRPr lang="en-US" sz="1500" dirty="0">
              <a:latin typeface="Times New Roman" panose="02020603050405020304" charset="0"/>
              <a:cs typeface="Times New Roman" panose="02020603050405020304" charset="0"/>
            </a:endParaRPr>
          </a:p>
          <a:p>
            <a:pPr marL="0" lvl="0" indent="0" algn="just"/>
            <a:endParaRPr lang="en-US" sz="1500" dirty="0">
              <a:latin typeface="Times New Roman" panose="02020603050405020304" charset="0"/>
              <a:cs typeface="Times New Roman" panose="02020603050405020304" charset="0"/>
            </a:endParaRPr>
          </a:p>
          <a:p>
            <a:pPr marL="0" lvl="0" indent="0" algn="just"/>
            <a:r>
              <a:rPr lang="en-US" sz="1500" b="1" dirty="0">
                <a:latin typeface="Times New Roman" panose="02020603050405020304" charset="0"/>
                <a:cs typeface="Times New Roman" panose="02020603050405020304" charset="0"/>
              </a:rPr>
              <a:t>3. </a:t>
            </a:r>
            <a:r>
              <a:rPr lang="en-US" sz="1500" dirty="0">
                <a:latin typeface="Times New Roman" panose="02020603050405020304" charset="0"/>
                <a:cs typeface="Times New Roman" panose="02020603050405020304" charset="0"/>
              </a:rPr>
              <a:t>Money transfers to other accounts do not work properly.</a:t>
            </a:r>
            <a:endParaRPr lang="en-US" sz="1500" dirty="0">
              <a:latin typeface="Times New Roman" panose="02020603050405020304" charset="0"/>
              <a:cs typeface="Times New Roman" panose="02020603050405020304" charset="0"/>
            </a:endParaRPr>
          </a:p>
          <a:p>
            <a:pPr marL="0" lvl="0" indent="0" algn="just"/>
            <a:endParaRPr lang="en-US" sz="1500" dirty="0">
              <a:latin typeface="Times New Roman" panose="02020603050405020304" charset="0"/>
              <a:cs typeface="Times New Roman" panose="02020603050405020304" charset="0"/>
            </a:endParaRPr>
          </a:p>
          <a:p>
            <a:pPr marL="0" lvl="0" indent="0" algn="just"/>
            <a:r>
              <a:rPr lang="en-US" sz="1500" b="1" dirty="0">
                <a:latin typeface="Times New Roman" panose="02020603050405020304" charset="0"/>
                <a:cs typeface="Times New Roman" panose="02020603050405020304" charset="0"/>
              </a:rPr>
              <a:t>4. </a:t>
            </a:r>
            <a:r>
              <a:rPr lang="en-US" sz="1500" dirty="0">
                <a:latin typeface="Times New Roman" panose="02020603050405020304" charset="0"/>
                <a:cs typeface="Times New Roman" panose="02020603050405020304" charset="0"/>
              </a:rPr>
              <a:t>Error handling limitations: The system accept any phone number.</a:t>
            </a:r>
            <a:endParaRPr sz="1500" dirty="0">
              <a:latin typeface="Times New Roman" panose="02020603050405020304" charset="0"/>
              <a:cs typeface="Times New Roman" panose="02020603050405020304" charset="0"/>
            </a:endParaRPr>
          </a:p>
        </p:txBody>
      </p:sp>
      <p:cxnSp>
        <p:nvCxnSpPr>
          <p:cNvPr id="419" name="Google Shape;419;p39"/>
          <p:cNvCxnSpPr/>
          <p:nvPr/>
        </p:nvCxnSpPr>
        <p:spPr>
          <a:xfrm rot="10800000" flipH="1">
            <a:off x="961500" y="2285075"/>
            <a:ext cx="1295700" cy="138300"/>
          </a:xfrm>
          <a:prstGeom prst="straightConnector1">
            <a:avLst/>
          </a:prstGeom>
          <a:noFill/>
          <a:ln w="9525" cap="flat" cmpd="sng">
            <a:solidFill>
              <a:schemeClr val="accent2"/>
            </a:solidFill>
            <a:prstDash val="solid"/>
            <a:round/>
            <a:headEnd type="none" w="med" len="med"/>
            <a:tailEnd type="none" w="med" len="med"/>
          </a:ln>
        </p:spPr>
      </p:cxnSp>
      <p:cxnSp>
        <p:nvCxnSpPr>
          <p:cNvPr id="421" name="Google Shape;421;p39"/>
          <p:cNvCxnSpPr/>
          <p:nvPr/>
        </p:nvCxnSpPr>
        <p:spPr>
          <a:xfrm rot="10800000" flipH="1">
            <a:off x="4893650" y="2285075"/>
            <a:ext cx="1295700" cy="138300"/>
          </a:xfrm>
          <a:prstGeom prst="straightConnector1">
            <a:avLst/>
          </a:prstGeom>
          <a:noFill/>
          <a:ln w="9525" cap="flat" cmpd="sng">
            <a:solidFill>
              <a:schemeClr val="accent2"/>
            </a:solidFill>
            <a:prstDash val="solid"/>
            <a:round/>
            <a:headEnd type="none" w="med" len="med"/>
            <a:tailEnd type="none" w="med" len="med"/>
          </a:ln>
        </p:spPr>
      </p:cxnSp>
      <p:sp>
        <p:nvSpPr>
          <p:cNvPr id="18" name="Scroll: Vertical 17"/>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22</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3"/>
          <p:cNvSpPr txBox="1">
            <a:spLocks noGrp="1"/>
          </p:cNvSpPr>
          <p:nvPr>
            <p:ph type="title"/>
          </p:nvPr>
        </p:nvSpPr>
        <p:spPr>
          <a:xfrm>
            <a:off x="1026639" y="1334388"/>
            <a:ext cx="4983669" cy="90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b="1" u="sng" dirty="0"/>
              <a:t>CONCLUSION</a:t>
            </a:r>
            <a:endParaRPr sz="2800" b="1" u="sng" dirty="0"/>
          </a:p>
        </p:txBody>
      </p:sp>
      <p:cxnSp>
        <p:nvCxnSpPr>
          <p:cNvPr id="303" name="Google Shape;303;p33"/>
          <p:cNvCxnSpPr/>
          <p:nvPr/>
        </p:nvCxnSpPr>
        <p:spPr>
          <a:xfrm rot="10800000" flipH="1">
            <a:off x="4977375" y="1665675"/>
            <a:ext cx="1345200" cy="356100"/>
          </a:xfrm>
          <a:prstGeom prst="straightConnector1">
            <a:avLst/>
          </a:prstGeom>
          <a:noFill/>
          <a:ln w="9525" cap="flat" cmpd="sng">
            <a:solidFill>
              <a:schemeClr val="accent2"/>
            </a:solidFill>
            <a:prstDash val="solid"/>
            <a:round/>
            <a:headEnd type="none" w="med" len="med"/>
            <a:tailEnd type="none" w="med" len="med"/>
          </a:ln>
        </p:spPr>
      </p:cxnSp>
      <p:grpSp>
        <p:nvGrpSpPr>
          <p:cNvPr id="305" name="Google Shape;305;p33"/>
          <p:cNvGrpSpPr/>
          <p:nvPr/>
        </p:nvGrpSpPr>
        <p:grpSpPr>
          <a:xfrm>
            <a:off x="2534175" y="3201476"/>
            <a:ext cx="2087050" cy="1824025"/>
            <a:chOff x="2534175" y="3194850"/>
            <a:chExt cx="2087050" cy="1824025"/>
          </a:xfrm>
        </p:grpSpPr>
        <p:pic>
          <p:nvPicPr>
            <p:cNvPr id="306" name="Google Shape;306;p33"/>
            <p:cNvPicPr preferRelativeResize="0"/>
            <p:nvPr/>
          </p:nvPicPr>
          <p:blipFill>
            <a:blip r:embed="rId1"/>
            <a:stretch>
              <a:fillRect/>
            </a:stretch>
          </p:blipFill>
          <p:spPr>
            <a:xfrm flipH="1">
              <a:off x="2844776" y="3194850"/>
              <a:ext cx="1776449" cy="1776449"/>
            </a:xfrm>
            <a:prstGeom prst="rect">
              <a:avLst/>
            </a:prstGeom>
            <a:noFill/>
            <a:ln>
              <a:noFill/>
            </a:ln>
          </p:spPr>
        </p:pic>
        <p:cxnSp>
          <p:nvCxnSpPr>
            <p:cNvPr id="307" name="Google Shape;307;p33"/>
            <p:cNvCxnSpPr/>
            <p:nvPr/>
          </p:nvCxnSpPr>
          <p:spPr>
            <a:xfrm rot="10800000" flipH="1">
              <a:off x="2534175" y="3445975"/>
              <a:ext cx="1968600" cy="1572900"/>
            </a:xfrm>
            <a:prstGeom prst="straightConnector1">
              <a:avLst/>
            </a:prstGeom>
            <a:noFill/>
            <a:ln w="9525" cap="flat" cmpd="sng">
              <a:solidFill>
                <a:schemeClr val="accent2"/>
              </a:solidFill>
              <a:prstDash val="solid"/>
              <a:round/>
              <a:headEnd type="none" w="med" len="med"/>
              <a:tailEnd type="none" w="med" len="med"/>
            </a:ln>
          </p:spPr>
        </p:cxnSp>
        <p:sp>
          <p:nvSpPr>
            <p:cNvPr id="308" name="Google Shape;308;p33"/>
            <p:cNvSpPr/>
            <p:nvPr/>
          </p:nvSpPr>
          <p:spPr>
            <a:xfrm>
              <a:off x="2613275" y="4150200"/>
              <a:ext cx="821100" cy="821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sp>
        <p:nvSpPr>
          <p:cNvPr id="8" name="Google Shape;301;p33"/>
          <p:cNvSpPr txBox="1"/>
          <p:nvPr/>
        </p:nvSpPr>
        <p:spPr>
          <a:xfrm>
            <a:off x="2080165" y="2415025"/>
            <a:ext cx="4983669" cy="15728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600"/>
              <a:buFont typeface="Aboreto"/>
              <a:buNone/>
              <a:defRPr sz="5000" b="0" i="0" u="none" strike="noStrike" cap="none">
                <a:solidFill>
                  <a:schemeClr val="accent2"/>
                </a:solidFill>
                <a:latin typeface="Aboreto"/>
                <a:ea typeface="Aboreto"/>
                <a:cs typeface="Aboreto"/>
                <a:sym typeface="Aboreto"/>
              </a:defRPr>
            </a:lvl1pPr>
            <a:lvl2pPr marR="0" lvl="1"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2pPr>
            <a:lvl3pPr marR="0" lvl="2"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3pPr>
            <a:lvl4pPr marR="0" lvl="3"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4pPr>
            <a:lvl5pPr marR="0" lvl="4"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5pPr>
            <a:lvl6pPr marR="0" lvl="5"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6pPr>
            <a:lvl7pPr marR="0" lvl="6"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7pPr>
            <a:lvl8pPr marR="0" lvl="7"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8pPr>
            <a:lvl9pPr marR="0" lvl="8"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9pPr>
          </a:lstStyle>
          <a:p>
            <a:pPr algn="just"/>
            <a:r>
              <a:rPr lang="en-US" sz="1500" dirty="0">
                <a:latin typeface="Times New Roman" panose="02020603050405020304" charset="0"/>
                <a:cs typeface="Times New Roman" panose="02020603050405020304" charset="0"/>
              </a:rPr>
              <a:t>This project is developed to nurture the needs of a user in a banking sector by embedding all the tasks and transactions taking place in a bank.</a:t>
            </a:r>
            <a:endParaRPr lang="en-US" sz="1500" dirty="0">
              <a:latin typeface="Times New Roman" panose="02020603050405020304" charset="0"/>
              <a:cs typeface="Times New Roman" panose="02020603050405020304" charset="0"/>
            </a:endParaRPr>
          </a:p>
        </p:txBody>
      </p:sp>
      <p:sp>
        <p:nvSpPr>
          <p:cNvPr id="9" name="Scroll: Vertical 8"/>
          <p:cNvSpPr/>
          <p:nvPr/>
        </p:nvSpPr>
        <p:spPr>
          <a:xfrm>
            <a:off x="8346400" y="4499114"/>
            <a:ext cx="707136" cy="484308"/>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23</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3"/>
          <p:cNvSpPr txBox="1">
            <a:spLocks noGrp="1"/>
          </p:cNvSpPr>
          <p:nvPr>
            <p:ph type="title"/>
          </p:nvPr>
        </p:nvSpPr>
        <p:spPr>
          <a:xfrm>
            <a:off x="1026639" y="628097"/>
            <a:ext cx="4983669" cy="90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b="1" u="sng" dirty="0"/>
              <a:t>references</a:t>
            </a:r>
            <a:endParaRPr sz="2800" b="1" u="sng" dirty="0"/>
          </a:p>
        </p:txBody>
      </p:sp>
      <p:cxnSp>
        <p:nvCxnSpPr>
          <p:cNvPr id="303" name="Google Shape;303;p33"/>
          <p:cNvCxnSpPr/>
          <p:nvPr/>
        </p:nvCxnSpPr>
        <p:spPr>
          <a:xfrm rot="10800000" flipH="1">
            <a:off x="4977375" y="1665675"/>
            <a:ext cx="1345200" cy="356100"/>
          </a:xfrm>
          <a:prstGeom prst="straightConnector1">
            <a:avLst/>
          </a:prstGeom>
          <a:noFill/>
          <a:ln w="9525" cap="flat" cmpd="sng">
            <a:solidFill>
              <a:schemeClr val="accent2"/>
            </a:solidFill>
            <a:prstDash val="solid"/>
            <a:round/>
            <a:headEnd type="none" w="med" len="med"/>
            <a:tailEnd type="none" w="med" len="med"/>
          </a:ln>
        </p:spPr>
      </p:cxnSp>
      <p:grpSp>
        <p:nvGrpSpPr>
          <p:cNvPr id="305" name="Google Shape;305;p33"/>
          <p:cNvGrpSpPr/>
          <p:nvPr/>
        </p:nvGrpSpPr>
        <p:grpSpPr>
          <a:xfrm>
            <a:off x="6966486" y="465438"/>
            <a:ext cx="2087050" cy="1824025"/>
            <a:chOff x="2534175" y="3194850"/>
            <a:chExt cx="2087050" cy="1824025"/>
          </a:xfrm>
        </p:grpSpPr>
        <p:pic>
          <p:nvPicPr>
            <p:cNvPr id="306" name="Google Shape;306;p33"/>
            <p:cNvPicPr preferRelativeResize="0"/>
            <p:nvPr/>
          </p:nvPicPr>
          <p:blipFill>
            <a:blip r:embed="rId1"/>
            <a:stretch>
              <a:fillRect/>
            </a:stretch>
          </p:blipFill>
          <p:spPr>
            <a:xfrm flipH="1">
              <a:off x="2844776" y="3194850"/>
              <a:ext cx="1776449" cy="1776449"/>
            </a:xfrm>
            <a:prstGeom prst="rect">
              <a:avLst/>
            </a:prstGeom>
            <a:noFill/>
            <a:ln>
              <a:noFill/>
            </a:ln>
          </p:spPr>
        </p:pic>
        <p:cxnSp>
          <p:nvCxnSpPr>
            <p:cNvPr id="307" name="Google Shape;307;p33"/>
            <p:cNvCxnSpPr/>
            <p:nvPr/>
          </p:nvCxnSpPr>
          <p:spPr>
            <a:xfrm rot="10800000" flipH="1">
              <a:off x="2534175" y="3445975"/>
              <a:ext cx="1968600" cy="1572900"/>
            </a:xfrm>
            <a:prstGeom prst="straightConnector1">
              <a:avLst/>
            </a:prstGeom>
            <a:noFill/>
            <a:ln w="9525" cap="flat" cmpd="sng">
              <a:solidFill>
                <a:schemeClr val="accent2"/>
              </a:solidFill>
              <a:prstDash val="solid"/>
              <a:round/>
              <a:headEnd type="none" w="med" len="med"/>
              <a:tailEnd type="none" w="med" len="med"/>
            </a:ln>
          </p:spPr>
        </p:cxnSp>
        <p:sp>
          <p:nvSpPr>
            <p:cNvPr id="308" name="Google Shape;308;p33"/>
            <p:cNvSpPr/>
            <p:nvPr/>
          </p:nvSpPr>
          <p:spPr>
            <a:xfrm>
              <a:off x="2613275" y="4150200"/>
              <a:ext cx="821100" cy="821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sp>
        <p:nvSpPr>
          <p:cNvPr id="8" name="Google Shape;301;p33"/>
          <p:cNvSpPr txBox="1"/>
          <p:nvPr/>
        </p:nvSpPr>
        <p:spPr>
          <a:xfrm>
            <a:off x="1089778" y="1338755"/>
            <a:ext cx="6964444" cy="15728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600"/>
              <a:buFont typeface="Aboreto"/>
              <a:buNone/>
              <a:defRPr sz="5000" b="0" i="0" u="none" strike="noStrike" cap="none">
                <a:solidFill>
                  <a:schemeClr val="accent2"/>
                </a:solidFill>
                <a:latin typeface="Aboreto"/>
                <a:ea typeface="Aboreto"/>
                <a:cs typeface="Aboreto"/>
                <a:sym typeface="Aboreto"/>
              </a:defRPr>
            </a:lvl1pPr>
            <a:lvl2pPr marR="0" lvl="1"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2pPr>
            <a:lvl3pPr marR="0" lvl="2"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3pPr>
            <a:lvl4pPr marR="0" lvl="3"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4pPr>
            <a:lvl5pPr marR="0" lvl="4"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5pPr>
            <a:lvl6pPr marR="0" lvl="5"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6pPr>
            <a:lvl7pPr marR="0" lvl="6"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7pPr>
            <a:lvl8pPr marR="0" lvl="7"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8pPr>
            <a:lvl9pPr marR="0" lvl="8" algn="ctr" rtl="0">
              <a:lnSpc>
                <a:spcPct val="100000"/>
              </a:lnSpc>
              <a:spcBef>
                <a:spcPts val="0"/>
              </a:spcBef>
              <a:spcAft>
                <a:spcPts val="0"/>
              </a:spcAft>
              <a:buClr>
                <a:schemeClr val="accent1"/>
              </a:buClr>
              <a:buSzPts val="3600"/>
              <a:buFont typeface="Aboreto"/>
              <a:buNone/>
              <a:defRPr sz="3600" b="0" i="0" u="none" strike="noStrike" cap="none">
                <a:solidFill>
                  <a:schemeClr val="accent1"/>
                </a:solidFill>
                <a:latin typeface="Aboreto"/>
                <a:ea typeface="Aboreto"/>
                <a:cs typeface="Aboreto"/>
                <a:sym typeface="Aboreto"/>
              </a:defRPr>
            </a:lvl9pPr>
          </a:lstStyle>
          <a:p>
            <a:pPr lvl="0"/>
            <a:r>
              <a:rPr lang="en-US" sz="1500" b="1" u="sng" dirty="0">
                <a:latin typeface="Times New Roman" panose="02020603050405020304" charset="0"/>
                <a:cs typeface="Times New Roman" panose="02020603050405020304" charset="0"/>
              </a:rPr>
              <a:t>Textbooks and Books</a:t>
            </a:r>
            <a:endParaRPr lang="en-US" sz="1500" u="sng" dirty="0">
              <a:latin typeface="Times New Roman" panose="02020603050405020304" charset="0"/>
              <a:cs typeface="Times New Roman" panose="02020603050405020304" charset="0"/>
            </a:endParaRPr>
          </a:p>
          <a:p>
            <a:r>
              <a:rPr lang="en-US" sz="1500" dirty="0">
                <a:latin typeface="Times New Roman" panose="02020603050405020304" charset="0"/>
                <a:cs typeface="Times New Roman" panose="02020603050405020304" charset="0"/>
              </a:rPr>
              <a:t>- Kernighan, B. W., &amp; Ritchie, D. M. (1988). *The C Programming Language* (2nd ed.). Prentice Hall. </a:t>
            </a:r>
            <a:endParaRPr lang="en-US" sz="1500" dirty="0">
              <a:latin typeface="Times New Roman" panose="02020603050405020304" charset="0"/>
              <a:cs typeface="Times New Roman" panose="02020603050405020304" charset="0"/>
            </a:endParaRPr>
          </a:p>
          <a:p>
            <a:pPr lvl="0"/>
            <a:r>
              <a:rPr lang="en-US" sz="1500" b="1" u="sng" dirty="0">
                <a:latin typeface="Times New Roman" panose="02020603050405020304" charset="0"/>
                <a:cs typeface="Times New Roman" panose="02020603050405020304" charset="0"/>
              </a:rPr>
              <a:t>Online Tutorials and Articles</a:t>
            </a:r>
            <a:endParaRPr lang="en-US" sz="1500" u="sng" dirty="0">
              <a:latin typeface="Times New Roman" panose="02020603050405020304" charset="0"/>
              <a:cs typeface="Times New Roman" panose="02020603050405020304" charset="0"/>
            </a:endParaRPr>
          </a:p>
          <a:p>
            <a:r>
              <a:rPr lang="en-US" sz="1500" dirty="0">
                <a:latin typeface="Times New Roman" panose="02020603050405020304" charset="0"/>
                <a:cs typeface="Times New Roman" panose="02020603050405020304" charset="0"/>
              </a:rPr>
              <a:t> - "Learn C Programming" (2023). *</a:t>
            </a:r>
            <a:r>
              <a:rPr lang="en-US" sz="1500" dirty="0" err="1">
                <a:latin typeface="Times New Roman" panose="02020603050405020304" charset="0"/>
                <a:cs typeface="Times New Roman" panose="02020603050405020304" charset="0"/>
              </a:rPr>
              <a:t>TutorialsPoint</a:t>
            </a:r>
            <a:r>
              <a:rPr lang="en-US" sz="1500" dirty="0">
                <a:latin typeface="Times New Roman" panose="02020603050405020304" charset="0"/>
                <a:cs typeface="Times New Roman" panose="02020603050405020304" charset="0"/>
              </a:rPr>
              <a:t>*. Retrieved from https://www.tutorialspoint.com/cprogramming/index.htm </a:t>
            </a:r>
            <a:endParaRPr lang="en-US" sz="1500" dirty="0">
              <a:latin typeface="Times New Roman" panose="02020603050405020304" charset="0"/>
              <a:cs typeface="Times New Roman" panose="02020603050405020304" charset="0"/>
            </a:endParaRPr>
          </a:p>
          <a:p>
            <a:pPr lvl="0"/>
            <a:r>
              <a:rPr lang="en-US" sz="1500" b="1" u="sng" dirty="0">
                <a:latin typeface="Times New Roman" panose="02020603050405020304" charset="0"/>
                <a:cs typeface="Times New Roman" panose="02020603050405020304" charset="0"/>
              </a:rPr>
              <a:t>Official Documentation</a:t>
            </a:r>
            <a:r>
              <a:rPr lang="en-US" sz="1500" b="1" dirty="0">
                <a:latin typeface="Times New Roman" panose="02020603050405020304" charset="0"/>
                <a:cs typeface="Times New Roman" panose="02020603050405020304" charset="0"/>
              </a:rPr>
              <a:t> </a:t>
            </a:r>
            <a:endParaRPr lang="en-US" sz="1500" dirty="0">
              <a:latin typeface="Times New Roman" panose="02020603050405020304" charset="0"/>
              <a:cs typeface="Times New Roman" panose="02020603050405020304" charset="0"/>
            </a:endParaRPr>
          </a:p>
          <a:p>
            <a:r>
              <a:rPr lang="en-US" sz="1500" dirty="0">
                <a:latin typeface="Times New Roman" panose="02020603050405020304" charset="0"/>
                <a:cs typeface="Times New Roman" panose="02020603050405020304" charset="0"/>
              </a:rPr>
              <a:t>- Microsoft Documentation. (2023). *&lt;</a:t>
            </a:r>
            <a:r>
              <a:rPr lang="en-US" sz="1500" dirty="0" err="1">
                <a:latin typeface="Times New Roman" panose="02020603050405020304" charset="0"/>
                <a:cs typeface="Times New Roman" panose="02020603050405020304" charset="0"/>
              </a:rPr>
              <a:t>windows.h</a:t>
            </a:r>
            <a:r>
              <a:rPr lang="en-US" sz="1500" dirty="0">
                <a:latin typeface="Times New Roman" panose="02020603050405020304" charset="0"/>
                <a:cs typeface="Times New Roman" panose="02020603050405020304" charset="0"/>
              </a:rPr>
              <a:t>&gt; header*. Retrieved from </a:t>
            </a:r>
            <a:r>
              <a:rPr lang="en-US" sz="1500" u="sng" dirty="0">
                <a:latin typeface="Times New Roman" panose="02020603050405020304" charset="0"/>
                <a:cs typeface="Times New Roman" panose="02020603050405020304" charset="0"/>
                <a:hlinkClick r:id="rId2"/>
              </a:rPr>
              <a:t>https://docs.microsoft.com/en-us/windows/win32/api/</a:t>
            </a:r>
            <a:endParaRPr lang="en-US" sz="1500" dirty="0">
              <a:latin typeface="Times New Roman" panose="02020603050405020304" charset="0"/>
              <a:cs typeface="Times New Roman" panose="02020603050405020304" charset="0"/>
            </a:endParaRPr>
          </a:p>
          <a:p>
            <a:pPr lvl="0"/>
            <a:r>
              <a:rPr lang="en-US" sz="1500" b="1" u="sng" dirty="0">
                <a:latin typeface="Times New Roman" panose="02020603050405020304" charset="0"/>
                <a:cs typeface="Times New Roman" panose="02020603050405020304" charset="0"/>
              </a:rPr>
              <a:t>Development Tools and Libraries</a:t>
            </a:r>
            <a:r>
              <a:rPr lang="en-US" sz="1500" u="sng" dirty="0">
                <a:latin typeface="Times New Roman" panose="02020603050405020304" charset="0"/>
                <a:cs typeface="Times New Roman" panose="02020603050405020304" charset="0"/>
              </a:rPr>
              <a:t> </a:t>
            </a:r>
            <a:endParaRPr lang="en-US" sz="1500" u="sng" dirty="0">
              <a:latin typeface="Times New Roman" panose="02020603050405020304" charset="0"/>
              <a:cs typeface="Times New Roman" panose="02020603050405020304" charset="0"/>
            </a:endParaRPr>
          </a:p>
          <a:p>
            <a:r>
              <a:rPr lang="en-US" sz="1500" dirty="0">
                <a:latin typeface="Times New Roman" panose="02020603050405020304" charset="0"/>
                <a:cs typeface="Times New Roman" panose="02020603050405020304" charset="0"/>
              </a:rPr>
              <a:t>- GCC (GNU Compiler Collection). Retrieved from https://gcc.gnu.org/ </a:t>
            </a:r>
            <a:endParaRPr lang="en-US" sz="1500" dirty="0">
              <a:latin typeface="Times New Roman" panose="02020603050405020304" charset="0"/>
              <a:cs typeface="Times New Roman" panose="02020603050405020304" charset="0"/>
            </a:endParaRPr>
          </a:p>
          <a:p>
            <a:pPr lvl="0"/>
            <a:r>
              <a:rPr lang="en-US" sz="1500" b="1" u="sng" dirty="0">
                <a:latin typeface="Times New Roman" panose="02020603050405020304" charset="0"/>
                <a:cs typeface="Times New Roman" panose="02020603050405020304" charset="0"/>
              </a:rPr>
              <a:t>Other Resources</a:t>
            </a:r>
            <a:endParaRPr lang="en-US" sz="1500" u="sng" dirty="0">
              <a:latin typeface="Times New Roman" panose="02020603050405020304" charset="0"/>
              <a:cs typeface="Times New Roman" panose="02020603050405020304" charset="0"/>
            </a:endParaRPr>
          </a:p>
          <a:p>
            <a:r>
              <a:rPr lang="en-US" sz="1500" dirty="0">
                <a:latin typeface="Times New Roman" panose="02020603050405020304" charset="0"/>
                <a:cs typeface="Times New Roman" panose="02020603050405020304" charset="0"/>
              </a:rPr>
              <a:t> - "Introduction to Pointers in C" (2023). *YouTube Video*. Retrieved from </a:t>
            </a:r>
            <a:endParaRPr lang="en-US" sz="1500" dirty="0">
              <a:latin typeface="Times New Roman" panose="02020603050405020304" charset="0"/>
              <a:cs typeface="Times New Roman" panose="02020603050405020304" charset="0"/>
            </a:endParaRPr>
          </a:p>
          <a:p>
            <a:r>
              <a:rPr lang="en-US" sz="1500" dirty="0">
                <a:latin typeface="Times New Roman" panose="02020603050405020304" charset="0"/>
                <a:cs typeface="Times New Roman" panose="02020603050405020304" charset="0"/>
              </a:rPr>
              <a:t>https://youtu.be/f2i0CnUOniA?si=t2tVULEgXzleQapX</a:t>
            </a:r>
            <a:endParaRPr lang="en-US" sz="1500" dirty="0">
              <a:latin typeface="Times New Roman" panose="02020603050405020304" charset="0"/>
              <a:cs typeface="Times New Roman" panose="02020603050405020304" charset="0"/>
            </a:endParaRPr>
          </a:p>
        </p:txBody>
      </p:sp>
      <p:sp>
        <p:nvSpPr>
          <p:cNvPr id="9" name="Scroll: Vertical 8"/>
          <p:cNvSpPr/>
          <p:nvPr/>
        </p:nvSpPr>
        <p:spPr>
          <a:xfrm>
            <a:off x="8346400" y="4499114"/>
            <a:ext cx="707136" cy="484308"/>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24</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47"/>
          <p:cNvSpPr txBox="1">
            <a:spLocks noGrp="1"/>
          </p:cNvSpPr>
          <p:nvPr>
            <p:ph type="title" idx="4294967295"/>
          </p:nvPr>
        </p:nvSpPr>
        <p:spPr>
          <a:xfrm>
            <a:off x="2188845" y="2012950"/>
            <a:ext cx="4765675" cy="13900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4000" b="1" dirty="0">
                <a:solidFill>
                  <a:schemeClr val="accent2"/>
                </a:solidFill>
              </a:rPr>
              <a:t>Thank</a:t>
            </a:r>
            <a:br>
              <a:rPr lang="en-GB" sz="4000" b="1" dirty="0">
                <a:solidFill>
                  <a:schemeClr val="accent2"/>
                </a:solidFill>
              </a:rPr>
            </a:br>
            <a:r>
              <a:rPr lang="en-GB" sz="4000" b="1" dirty="0">
                <a:solidFill>
                  <a:schemeClr val="accent2"/>
                </a:solidFill>
              </a:rPr>
              <a:t>YOU!</a:t>
            </a:r>
            <a:endParaRPr lang="en-GB" sz="4000" b="1" dirty="0">
              <a:solidFill>
                <a:schemeClr val="accent2"/>
              </a:solidFill>
            </a:endParaRPr>
          </a:p>
        </p:txBody>
      </p:sp>
      <p:cxnSp>
        <p:nvCxnSpPr>
          <p:cNvPr id="587" name="Google Shape;587;p47"/>
          <p:cNvCxnSpPr/>
          <p:nvPr/>
        </p:nvCxnSpPr>
        <p:spPr>
          <a:xfrm flipH="1">
            <a:off x="2620225" y="2006450"/>
            <a:ext cx="228600" cy="1257300"/>
          </a:xfrm>
          <a:prstGeom prst="straightConnector1">
            <a:avLst/>
          </a:prstGeom>
          <a:noFill/>
          <a:ln w="9525" cap="flat" cmpd="sng">
            <a:solidFill>
              <a:schemeClr val="accent2"/>
            </a:solidFill>
            <a:prstDash val="solid"/>
            <a:round/>
            <a:headEnd type="none" w="med" len="med"/>
            <a:tailEnd type="none" w="med" len="med"/>
          </a:ln>
        </p:spPr>
      </p:cxnSp>
      <p:cxnSp>
        <p:nvCxnSpPr>
          <p:cNvPr id="603" name="Google Shape;603;p47"/>
          <p:cNvCxnSpPr/>
          <p:nvPr/>
        </p:nvCxnSpPr>
        <p:spPr>
          <a:xfrm flipH="1">
            <a:off x="6295175" y="2012850"/>
            <a:ext cx="228600" cy="1257300"/>
          </a:xfrm>
          <a:prstGeom prst="straightConnector1">
            <a:avLst/>
          </a:prstGeom>
          <a:noFill/>
          <a:ln w="9525" cap="flat" cmpd="sng">
            <a:solidFill>
              <a:schemeClr val="accent2"/>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u="sng" dirty="0"/>
              <a:t>Table of contents</a:t>
            </a:r>
            <a:endParaRPr b="1" u="sng" dirty="0"/>
          </a:p>
        </p:txBody>
      </p:sp>
      <p:sp>
        <p:nvSpPr>
          <p:cNvPr id="259" name="Google Shape;259;p30"/>
          <p:cNvSpPr txBox="1">
            <a:spLocks noGrp="1"/>
          </p:cNvSpPr>
          <p:nvPr>
            <p:ph type="subTitle" idx="1"/>
          </p:nvPr>
        </p:nvSpPr>
        <p:spPr>
          <a:xfrm>
            <a:off x="760587" y="1923447"/>
            <a:ext cx="2413237" cy="708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GB" b="1" dirty="0"/>
              <a:t>Introduction</a:t>
            </a:r>
            <a:endParaRPr b="1" dirty="0"/>
          </a:p>
        </p:txBody>
      </p:sp>
      <p:sp>
        <p:nvSpPr>
          <p:cNvPr id="260" name="Google Shape;260;p30"/>
          <p:cNvSpPr txBox="1">
            <a:spLocks noGrp="1"/>
          </p:cNvSpPr>
          <p:nvPr>
            <p:ph type="subTitle" idx="8"/>
          </p:nvPr>
        </p:nvSpPr>
        <p:spPr>
          <a:xfrm>
            <a:off x="3747089" y="1932712"/>
            <a:ext cx="2182500" cy="708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1" dirty="0"/>
              <a:t>OBJECTIVES</a:t>
            </a:r>
            <a:endParaRPr b="1" dirty="0"/>
          </a:p>
        </p:txBody>
      </p:sp>
      <p:sp>
        <p:nvSpPr>
          <p:cNvPr id="261" name="Google Shape;261;p30"/>
          <p:cNvSpPr txBox="1">
            <a:spLocks noGrp="1"/>
          </p:cNvSpPr>
          <p:nvPr>
            <p:ph type="subTitle" idx="9"/>
          </p:nvPr>
        </p:nvSpPr>
        <p:spPr>
          <a:xfrm>
            <a:off x="6074116" y="1945031"/>
            <a:ext cx="2427154" cy="708300"/>
          </a:xfrm>
          <a:prstGeom prst="rect">
            <a:avLst/>
          </a:prstGeom>
        </p:spPr>
        <p:txBody>
          <a:bodyPr spcFirstLastPara="1" wrap="square" lIns="91425" tIns="91425" rIns="91425" bIns="91425" anchor="t" anchorCtr="0">
            <a:noAutofit/>
          </a:bodyPr>
          <a:lstStyle/>
          <a:p>
            <a:pPr marL="285750" lvl="0" indent="-285750" rtl="0">
              <a:spcBef>
                <a:spcPts val="0"/>
              </a:spcBef>
              <a:spcAft>
                <a:spcPts val="0"/>
              </a:spcAft>
              <a:buFont typeface="Arial" panose="020B0604020202020204" pitchFamily="34" charset="0"/>
              <a:buChar char="•"/>
            </a:pPr>
            <a:r>
              <a:rPr lang="en-US" b="1" dirty="0"/>
              <a:t>METHODOLOGY</a:t>
            </a:r>
            <a:endParaRPr b="1" dirty="0"/>
          </a:p>
        </p:txBody>
      </p:sp>
      <p:sp>
        <p:nvSpPr>
          <p:cNvPr id="262" name="Google Shape;262;p30"/>
          <p:cNvSpPr txBox="1">
            <a:spLocks noGrp="1"/>
          </p:cNvSpPr>
          <p:nvPr>
            <p:ph type="subTitle" idx="13"/>
          </p:nvPr>
        </p:nvSpPr>
        <p:spPr>
          <a:xfrm>
            <a:off x="760587" y="3598100"/>
            <a:ext cx="2533753" cy="7083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b="1" dirty="0"/>
              <a:t>PURPOSE &amp; SCOPE</a:t>
            </a:r>
            <a:endParaRPr b="1" dirty="0"/>
          </a:p>
        </p:txBody>
      </p:sp>
      <p:sp>
        <p:nvSpPr>
          <p:cNvPr id="263" name="Google Shape;263;p30"/>
          <p:cNvSpPr txBox="1">
            <a:spLocks noGrp="1"/>
          </p:cNvSpPr>
          <p:nvPr>
            <p:ph type="subTitle" idx="14"/>
          </p:nvPr>
        </p:nvSpPr>
        <p:spPr>
          <a:xfrm>
            <a:off x="3621500" y="3598100"/>
            <a:ext cx="2182500" cy="708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1" dirty="0"/>
              <a:t>KEY FEATURES</a:t>
            </a:r>
            <a:endParaRPr b="1" dirty="0"/>
          </a:p>
        </p:txBody>
      </p:sp>
      <p:sp>
        <p:nvSpPr>
          <p:cNvPr id="264" name="Google Shape;264;p30"/>
          <p:cNvSpPr txBox="1">
            <a:spLocks noGrp="1"/>
          </p:cNvSpPr>
          <p:nvPr>
            <p:ph type="subTitle" idx="15"/>
          </p:nvPr>
        </p:nvSpPr>
        <p:spPr>
          <a:xfrm>
            <a:off x="6248275" y="3598100"/>
            <a:ext cx="2176200" cy="708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GB" b="1" dirty="0"/>
              <a:t>Other</a:t>
            </a:r>
            <a:endParaRPr b="1" dirty="0"/>
          </a:p>
        </p:txBody>
      </p:sp>
      <p:cxnSp>
        <p:nvCxnSpPr>
          <p:cNvPr id="265" name="Google Shape;265;p30"/>
          <p:cNvCxnSpPr/>
          <p:nvPr/>
        </p:nvCxnSpPr>
        <p:spPr>
          <a:xfrm rot="10800000" flipH="1">
            <a:off x="720000" y="1918338"/>
            <a:ext cx="955500" cy="324000"/>
          </a:xfrm>
          <a:prstGeom prst="straightConnector1">
            <a:avLst/>
          </a:prstGeom>
          <a:noFill/>
          <a:ln w="9525" cap="flat" cmpd="sng">
            <a:solidFill>
              <a:schemeClr val="accent2"/>
            </a:solidFill>
            <a:prstDash val="solid"/>
            <a:round/>
            <a:headEnd type="none" w="med" len="med"/>
            <a:tailEnd type="none" w="med" len="med"/>
          </a:ln>
        </p:spPr>
      </p:cxnSp>
      <p:cxnSp>
        <p:nvCxnSpPr>
          <p:cNvPr id="266" name="Google Shape;266;p30"/>
          <p:cNvCxnSpPr/>
          <p:nvPr/>
        </p:nvCxnSpPr>
        <p:spPr>
          <a:xfrm rot="10800000" flipH="1">
            <a:off x="3350163" y="1918338"/>
            <a:ext cx="955500" cy="324000"/>
          </a:xfrm>
          <a:prstGeom prst="straightConnector1">
            <a:avLst/>
          </a:prstGeom>
          <a:noFill/>
          <a:ln w="9525" cap="flat" cmpd="sng">
            <a:solidFill>
              <a:schemeClr val="accent2"/>
            </a:solidFill>
            <a:prstDash val="solid"/>
            <a:round/>
            <a:headEnd type="none" w="med" len="med"/>
            <a:tailEnd type="none" w="med" len="med"/>
          </a:ln>
        </p:spPr>
      </p:cxnSp>
      <p:cxnSp>
        <p:nvCxnSpPr>
          <p:cNvPr id="267" name="Google Shape;267;p30"/>
          <p:cNvCxnSpPr/>
          <p:nvPr/>
        </p:nvCxnSpPr>
        <p:spPr>
          <a:xfrm rot="10800000" flipH="1">
            <a:off x="5976950" y="1918338"/>
            <a:ext cx="955500" cy="324000"/>
          </a:xfrm>
          <a:prstGeom prst="straightConnector1">
            <a:avLst/>
          </a:prstGeom>
          <a:noFill/>
          <a:ln w="9525" cap="flat" cmpd="sng">
            <a:solidFill>
              <a:schemeClr val="accent2"/>
            </a:solidFill>
            <a:prstDash val="solid"/>
            <a:round/>
            <a:headEnd type="none" w="med" len="med"/>
            <a:tailEnd type="none" w="med" len="med"/>
          </a:ln>
        </p:spPr>
      </p:cxnSp>
      <p:cxnSp>
        <p:nvCxnSpPr>
          <p:cNvPr id="268" name="Google Shape;268;p30"/>
          <p:cNvCxnSpPr/>
          <p:nvPr/>
        </p:nvCxnSpPr>
        <p:spPr>
          <a:xfrm rot="10800000" flipH="1">
            <a:off x="716613" y="3393563"/>
            <a:ext cx="955500" cy="324000"/>
          </a:xfrm>
          <a:prstGeom prst="straightConnector1">
            <a:avLst/>
          </a:prstGeom>
          <a:noFill/>
          <a:ln w="9525" cap="flat" cmpd="sng">
            <a:solidFill>
              <a:schemeClr val="accent2"/>
            </a:solidFill>
            <a:prstDash val="solid"/>
            <a:round/>
            <a:headEnd type="none" w="med" len="med"/>
            <a:tailEnd type="none" w="med" len="med"/>
          </a:ln>
        </p:spPr>
      </p:cxnSp>
      <p:cxnSp>
        <p:nvCxnSpPr>
          <p:cNvPr id="269" name="Google Shape;269;p30"/>
          <p:cNvCxnSpPr/>
          <p:nvPr/>
        </p:nvCxnSpPr>
        <p:spPr>
          <a:xfrm rot="10800000" flipH="1">
            <a:off x="3346775" y="3393563"/>
            <a:ext cx="955500" cy="324000"/>
          </a:xfrm>
          <a:prstGeom prst="straightConnector1">
            <a:avLst/>
          </a:prstGeom>
          <a:noFill/>
          <a:ln w="9525" cap="flat" cmpd="sng">
            <a:solidFill>
              <a:schemeClr val="accent2"/>
            </a:solidFill>
            <a:prstDash val="solid"/>
            <a:round/>
            <a:headEnd type="none" w="med" len="med"/>
            <a:tailEnd type="none" w="med" len="med"/>
          </a:ln>
        </p:spPr>
      </p:cxnSp>
      <p:cxnSp>
        <p:nvCxnSpPr>
          <p:cNvPr id="270" name="Google Shape;270;p30"/>
          <p:cNvCxnSpPr/>
          <p:nvPr/>
        </p:nvCxnSpPr>
        <p:spPr>
          <a:xfrm rot="10800000" flipH="1">
            <a:off x="5973563" y="3393563"/>
            <a:ext cx="955500" cy="324000"/>
          </a:xfrm>
          <a:prstGeom prst="straightConnector1">
            <a:avLst/>
          </a:prstGeom>
          <a:noFill/>
          <a:ln w="9525" cap="flat" cmpd="sng">
            <a:solidFill>
              <a:schemeClr val="accent2"/>
            </a:solidFill>
            <a:prstDash val="solid"/>
            <a:round/>
            <a:headEnd type="none" w="med" len="med"/>
            <a:tailEnd type="none" w="med" len="med"/>
          </a:ln>
        </p:spPr>
      </p:cxnSp>
      <p:pic>
        <p:nvPicPr>
          <p:cNvPr id="21" name="image1.png"/>
          <p:cNvPicPr>
            <a:picLocks noChangeAspect="1"/>
          </p:cNvPicPr>
          <p:nvPr/>
        </p:nvPicPr>
        <p:blipFill>
          <a:blip r:embed="rId1" cstate="print">
            <a:extLst>
              <a:ext uri="{BEBA8EAE-BF5A-486C-A8C5-ECC9F3942E4B}">
                <a14:imgProps xmlns:a14="http://schemas.microsoft.com/office/drawing/2010/main">
                  <a14:imgLayer r:embed="rId2">
                    <a14:imgEffect>
                      <a14:saturation sat="200000"/>
                    </a14:imgEffect>
                  </a14:imgLayer>
                </a14:imgProps>
              </a:ext>
            </a:extLst>
          </a:blip>
          <a:stretch>
            <a:fillRect/>
          </a:stretch>
        </p:blipFill>
        <p:spPr>
          <a:xfrm>
            <a:off x="7106075" y="45040"/>
            <a:ext cx="1915795" cy="391795"/>
          </a:xfrm>
          <a:prstGeom prst="rect">
            <a:avLst/>
          </a:prstGeom>
          <a:pattFill prst="pct5">
            <a:fgClr>
              <a:schemeClr val="accent1"/>
            </a:fgClr>
            <a:bgClr>
              <a:schemeClr val="bg1"/>
            </a:bgClr>
          </a:pattFill>
        </p:spPr>
      </p:pic>
      <p:sp>
        <p:nvSpPr>
          <p:cNvPr id="34" name="Scroll: Vertical 33"/>
          <p:cNvSpPr/>
          <p:nvPr/>
        </p:nvSpPr>
        <p:spPr>
          <a:xfrm>
            <a:off x="8346400" y="4499114"/>
            <a:ext cx="707136" cy="484308"/>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03</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1"/>
          <p:cNvSpPr txBox="1">
            <a:spLocks noGrp="1"/>
          </p:cNvSpPr>
          <p:nvPr>
            <p:ph type="subTitle" idx="1"/>
          </p:nvPr>
        </p:nvSpPr>
        <p:spPr>
          <a:xfrm>
            <a:off x="720090" y="1711325"/>
            <a:ext cx="3987800" cy="2787650"/>
          </a:xfrm>
          <a:prstGeom prst="rect">
            <a:avLst/>
          </a:prstGeom>
        </p:spPr>
        <p:txBody>
          <a:bodyPr spcFirstLastPara="1" wrap="square" lIns="91425" tIns="91425" rIns="91425" bIns="91425" anchor="t" anchorCtr="0">
            <a:noAutofit/>
          </a:bodyPr>
          <a:lstStyle/>
          <a:p>
            <a:pPr marL="0" lvl="0" indent="0" algn="just">
              <a:lnSpc>
                <a:spcPct val="120000"/>
              </a:lnSpc>
              <a:buNone/>
            </a:pPr>
            <a:r>
              <a:rPr lang="en-US" sz="1400" dirty="0">
                <a:latin typeface="Times New Roman" panose="02020603050405020304" charset="0"/>
                <a:cs typeface="Times New Roman" panose="02020603050405020304" charset="0"/>
              </a:rPr>
              <a:t>The Banking Management System is a software application that developed to automate and manage various banking activities, such as depositing money, withdrawing money and transferring money. The system designed to improve the performance and efficiency of banking operations, while also ensuring data security and accuracy. </a:t>
            </a:r>
            <a:endParaRPr sz="1400" dirty="0">
              <a:latin typeface="Times New Roman" panose="02020603050405020304" charset="0"/>
              <a:cs typeface="Times New Roman" panose="02020603050405020304" charset="0"/>
            </a:endParaRPr>
          </a:p>
        </p:txBody>
      </p:sp>
      <p:sp>
        <p:nvSpPr>
          <p:cNvPr id="277" name="Google Shape;277;p31"/>
          <p:cNvSpPr txBox="1">
            <a:spLocks noGrp="1"/>
          </p:cNvSpPr>
          <p:nvPr>
            <p:ph type="title"/>
          </p:nvPr>
        </p:nvSpPr>
        <p:spPr>
          <a:xfrm>
            <a:off x="720000" y="445025"/>
            <a:ext cx="3261000" cy="109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u="sng" dirty="0"/>
              <a:t>Introduction</a:t>
            </a:r>
            <a:endParaRPr b="1" u="sng" dirty="0"/>
          </a:p>
        </p:txBody>
      </p:sp>
      <p:grpSp>
        <p:nvGrpSpPr>
          <p:cNvPr id="278" name="Google Shape;278;p31"/>
          <p:cNvGrpSpPr/>
          <p:nvPr/>
        </p:nvGrpSpPr>
        <p:grpSpPr>
          <a:xfrm>
            <a:off x="7232300" y="2257176"/>
            <a:ext cx="2113601" cy="2892949"/>
            <a:chOff x="7232300" y="2250550"/>
            <a:chExt cx="2113601" cy="2892949"/>
          </a:xfrm>
        </p:grpSpPr>
        <p:pic>
          <p:nvPicPr>
            <p:cNvPr id="279" name="Google Shape;279;p31"/>
            <p:cNvPicPr preferRelativeResize="0"/>
            <p:nvPr/>
          </p:nvPicPr>
          <p:blipFill>
            <a:blip r:embed="rId1"/>
            <a:stretch>
              <a:fillRect/>
            </a:stretch>
          </p:blipFill>
          <p:spPr>
            <a:xfrm>
              <a:off x="7232300" y="3029900"/>
              <a:ext cx="2113598" cy="2113598"/>
            </a:xfrm>
            <a:prstGeom prst="rect">
              <a:avLst/>
            </a:prstGeom>
            <a:noFill/>
            <a:ln>
              <a:noFill/>
            </a:ln>
          </p:spPr>
        </p:pic>
        <p:pic>
          <p:nvPicPr>
            <p:cNvPr id="280" name="Google Shape;280;p31"/>
            <p:cNvPicPr preferRelativeResize="0"/>
            <p:nvPr/>
          </p:nvPicPr>
          <p:blipFill>
            <a:blip r:embed="rId2"/>
            <a:stretch>
              <a:fillRect/>
            </a:stretch>
          </p:blipFill>
          <p:spPr>
            <a:xfrm rot="9000028">
              <a:off x="8123358" y="2474450"/>
              <a:ext cx="1033412" cy="1033403"/>
            </a:xfrm>
            <a:prstGeom prst="rect">
              <a:avLst/>
            </a:prstGeom>
            <a:noFill/>
            <a:ln>
              <a:noFill/>
            </a:ln>
          </p:spPr>
        </p:pic>
        <p:sp>
          <p:nvSpPr>
            <p:cNvPr id="281" name="Google Shape;281;p31"/>
            <p:cNvSpPr/>
            <p:nvPr/>
          </p:nvSpPr>
          <p:spPr>
            <a:xfrm>
              <a:off x="8150966" y="3029900"/>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cxnSp>
          <p:nvCxnSpPr>
            <p:cNvPr id="282" name="Google Shape;282;p31"/>
            <p:cNvCxnSpPr/>
            <p:nvPr/>
          </p:nvCxnSpPr>
          <p:spPr>
            <a:xfrm rot="10800000" flipH="1">
              <a:off x="8346400" y="2250550"/>
              <a:ext cx="606300" cy="1808100"/>
            </a:xfrm>
            <a:prstGeom prst="straightConnector1">
              <a:avLst/>
            </a:prstGeom>
            <a:noFill/>
            <a:ln w="9525" cap="flat" cmpd="sng">
              <a:solidFill>
                <a:schemeClr val="accent2"/>
              </a:solidFill>
              <a:prstDash val="solid"/>
              <a:round/>
              <a:headEnd type="none" w="med" len="med"/>
              <a:tailEnd type="none" w="med" len="med"/>
            </a:ln>
          </p:spPr>
        </p:cxnSp>
      </p:grpSp>
      <p:pic>
        <p:nvPicPr>
          <p:cNvPr id="9" name="Picture 8"/>
          <p:cNvPicPr>
            <a:picLocks noChangeAspect="1"/>
          </p:cNvPicPr>
          <p:nvPr/>
        </p:nvPicPr>
        <p:blipFill>
          <a:blip r:embed="rId3"/>
          <a:stretch>
            <a:fillRect/>
          </a:stretch>
        </p:blipFill>
        <p:spPr>
          <a:xfrm>
            <a:off x="4844761" y="1375498"/>
            <a:ext cx="3908300" cy="2321482"/>
          </a:xfrm>
          <a:prstGeom prst="rect">
            <a:avLst/>
          </a:prstGeom>
          <a:ln>
            <a:noFill/>
          </a:ln>
          <a:effectLst>
            <a:softEdge rad="112500"/>
          </a:effectLst>
        </p:spPr>
      </p:pic>
      <p:sp>
        <p:nvSpPr>
          <p:cNvPr id="18" name="Scroll: Vertical 17"/>
          <p:cNvSpPr/>
          <p:nvPr/>
        </p:nvSpPr>
        <p:spPr>
          <a:xfrm>
            <a:off x="8346400" y="4499114"/>
            <a:ext cx="707136" cy="484308"/>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04</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15" name="Title 14"/>
          <p:cNvSpPr>
            <a:spLocks noGrp="1"/>
          </p:cNvSpPr>
          <p:nvPr>
            <p:ph type="title"/>
          </p:nvPr>
        </p:nvSpPr>
        <p:spPr>
          <a:xfrm>
            <a:off x="263708" y="817192"/>
            <a:ext cx="4872900" cy="800900"/>
          </a:xfrm>
        </p:spPr>
        <p:txBody>
          <a:bodyPr/>
          <a:lstStyle/>
          <a:p>
            <a:r>
              <a:rPr lang="en-US" sz="2800" b="1" u="sng" dirty="0"/>
              <a:t>objectives</a:t>
            </a:r>
            <a:endParaRPr lang="en-US" sz="2800" b="1" u="sng" dirty="0"/>
          </a:p>
        </p:txBody>
      </p:sp>
      <p:sp>
        <p:nvSpPr>
          <p:cNvPr id="290" name="Google Shape;290;p32"/>
          <p:cNvSpPr txBox="1">
            <a:spLocks noGrp="1"/>
          </p:cNvSpPr>
          <p:nvPr>
            <p:ph type="subTitle" idx="1"/>
          </p:nvPr>
        </p:nvSpPr>
        <p:spPr>
          <a:xfrm>
            <a:off x="1969898" y="1801781"/>
            <a:ext cx="4872900" cy="2290214"/>
          </a:xfrm>
          <a:prstGeom prst="rect">
            <a:avLst/>
          </a:prstGeom>
        </p:spPr>
        <p:txBody>
          <a:bodyPr spcFirstLastPara="1" wrap="square" lIns="91425" tIns="91425" rIns="91425" bIns="91425" anchor="t" anchorCtr="0">
            <a:noAutofit/>
          </a:bodyPr>
          <a:lstStyle/>
          <a:p>
            <a:pPr marL="171450" lvl="0" indent="-171450" algn="l">
              <a:buFont typeface="Wingdings" panose="05000000000000000000" pitchFamily="2" charset="2"/>
              <a:buChar char="§"/>
            </a:pPr>
            <a:r>
              <a:rPr lang="en-US" sz="1500" dirty="0">
                <a:latin typeface="Times New Roman" panose="02020603050405020304" charset="0"/>
                <a:cs typeface="Times New Roman" panose="02020603050405020304" charset="0"/>
              </a:rPr>
              <a:t>A user-friendly interface that allows customers to easily navigate and perform banking operations. </a:t>
            </a:r>
            <a:endParaRPr lang="en-US" sz="1500" dirty="0">
              <a:latin typeface="Times New Roman" panose="02020603050405020304" charset="0"/>
              <a:cs typeface="Times New Roman" panose="02020603050405020304" charset="0"/>
            </a:endParaRPr>
          </a:p>
          <a:p>
            <a:pPr marL="171450" lvl="0" indent="-171450" algn="l">
              <a:buFont typeface="Wingdings" panose="05000000000000000000" pitchFamily="2" charset="2"/>
              <a:buChar char="§"/>
            </a:pPr>
            <a:r>
              <a:rPr lang="en-US" sz="1500" dirty="0">
                <a:latin typeface="Times New Roman" panose="02020603050405020304" charset="0"/>
                <a:cs typeface="Times New Roman" panose="02020603050405020304" charset="0"/>
              </a:rPr>
              <a:t>Able to view and manage their transaction history.</a:t>
            </a:r>
            <a:endParaRPr lang="en-US" sz="1500" dirty="0">
              <a:latin typeface="Times New Roman" panose="02020603050405020304" charset="0"/>
              <a:cs typeface="Times New Roman" panose="02020603050405020304" charset="0"/>
            </a:endParaRPr>
          </a:p>
          <a:p>
            <a:pPr marL="171450" lvl="0" indent="-171450" algn="l">
              <a:buFont typeface="Wingdings" panose="05000000000000000000" pitchFamily="2" charset="2"/>
              <a:buChar char="§"/>
            </a:pPr>
            <a:r>
              <a:rPr lang="en-US" sz="1500" dirty="0">
                <a:latin typeface="Times New Roman" panose="02020603050405020304" charset="0"/>
                <a:cs typeface="Times New Roman" panose="02020603050405020304" charset="0"/>
              </a:rPr>
              <a:t>Provide real-time access to account balances, transaction history, and other account details.</a:t>
            </a:r>
            <a:endParaRPr lang="en-US" sz="1500" dirty="0">
              <a:latin typeface="Times New Roman" panose="02020603050405020304" charset="0"/>
              <a:cs typeface="Times New Roman" panose="02020603050405020304" charset="0"/>
            </a:endParaRPr>
          </a:p>
          <a:p>
            <a:pPr marL="171450" lvl="0" indent="-171450" algn="l">
              <a:buFont typeface="Wingdings" panose="05000000000000000000" pitchFamily="2" charset="2"/>
              <a:buChar char="§"/>
            </a:pPr>
            <a:r>
              <a:rPr lang="en-US" sz="1500" dirty="0">
                <a:latin typeface="Times New Roman" panose="02020603050405020304" charset="0"/>
                <a:cs typeface="Times New Roman" panose="02020603050405020304" charset="0"/>
              </a:rPr>
              <a:t>Provide notifications and alerts for important account activities, such as low balances or large transactions.</a:t>
            </a:r>
            <a:endParaRPr lang="en-US" sz="1500" dirty="0">
              <a:latin typeface="Times New Roman" panose="02020603050405020304" charset="0"/>
              <a:cs typeface="Times New Roman" panose="02020603050405020304" charset="0"/>
            </a:endParaRPr>
          </a:p>
          <a:p>
            <a:pPr marL="171450" lvl="0" indent="-171450" algn="l">
              <a:buFont typeface="Wingdings" panose="05000000000000000000" pitchFamily="2" charset="2"/>
              <a:buChar char="§"/>
            </a:pPr>
            <a:r>
              <a:rPr lang="en-US" sz="1500" dirty="0">
                <a:latin typeface="Times New Roman" panose="02020603050405020304" charset="0"/>
                <a:cs typeface="Times New Roman" panose="02020603050405020304" charset="0"/>
              </a:rPr>
              <a:t>Able to customize their preferences and settings within the application. </a:t>
            </a:r>
            <a:endParaRPr sz="1500" dirty="0">
              <a:latin typeface="Times New Roman" panose="02020603050405020304" charset="0"/>
              <a:cs typeface="Times New Roman" panose="02020603050405020304" charset="0"/>
            </a:endParaRPr>
          </a:p>
        </p:txBody>
      </p:sp>
      <p:cxnSp>
        <p:nvCxnSpPr>
          <p:cNvPr id="294" name="Google Shape;294;p32"/>
          <p:cNvCxnSpPr/>
          <p:nvPr/>
        </p:nvCxnSpPr>
        <p:spPr>
          <a:xfrm rot="10800000" flipH="1">
            <a:off x="6247350" y="2416750"/>
            <a:ext cx="1295700" cy="138300"/>
          </a:xfrm>
          <a:prstGeom prst="straightConnector1">
            <a:avLst/>
          </a:prstGeom>
          <a:noFill/>
          <a:ln w="9525" cap="flat" cmpd="sng">
            <a:solidFill>
              <a:schemeClr val="accent2"/>
            </a:solidFill>
            <a:prstDash val="solid"/>
            <a:round/>
            <a:headEnd type="none" w="med" len="med"/>
            <a:tailEnd type="none" w="med" len="med"/>
          </a:ln>
        </p:spPr>
      </p:cxnSp>
      <p:cxnSp>
        <p:nvCxnSpPr>
          <p:cNvPr id="295" name="Google Shape;295;p32"/>
          <p:cNvCxnSpPr/>
          <p:nvPr/>
        </p:nvCxnSpPr>
        <p:spPr>
          <a:xfrm rot="10800000" flipH="1">
            <a:off x="3604425" y="2423450"/>
            <a:ext cx="1295700" cy="138300"/>
          </a:xfrm>
          <a:prstGeom prst="straightConnector1">
            <a:avLst/>
          </a:prstGeom>
          <a:noFill/>
          <a:ln w="9525" cap="flat" cmpd="sng">
            <a:solidFill>
              <a:schemeClr val="accent2"/>
            </a:solidFill>
            <a:prstDash val="solid"/>
            <a:round/>
            <a:headEnd type="none" w="med" len="med"/>
            <a:tailEnd type="none" w="med" len="med"/>
          </a:ln>
        </p:spPr>
      </p:cxnSp>
      <p:cxnSp>
        <p:nvCxnSpPr>
          <p:cNvPr id="296" name="Google Shape;296;p32"/>
          <p:cNvCxnSpPr/>
          <p:nvPr/>
        </p:nvCxnSpPr>
        <p:spPr>
          <a:xfrm rot="10800000" flipH="1">
            <a:off x="961500" y="2423450"/>
            <a:ext cx="1295700" cy="138300"/>
          </a:xfrm>
          <a:prstGeom prst="straightConnector1">
            <a:avLst/>
          </a:prstGeom>
          <a:noFill/>
          <a:ln w="9525" cap="flat" cmpd="sng">
            <a:solidFill>
              <a:schemeClr val="accent2"/>
            </a:solidFill>
            <a:prstDash val="solid"/>
            <a:round/>
            <a:headEnd type="none" w="med" len="med"/>
            <a:tailEnd type="none" w="med" len="med"/>
          </a:ln>
        </p:spPr>
      </p:cxnSp>
      <p:sp>
        <p:nvSpPr>
          <p:cNvPr id="12" name="Scroll: Vertical 11"/>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05</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4" name="Title 3"/>
          <p:cNvSpPr>
            <a:spLocks noGrp="1"/>
          </p:cNvSpPr>
          <p:nvPr>
            <p:ph type="title"/>
          </p:nvPr>
        </p:nvSpPr>
        <p:spPr>
          <a:xfrm>
            <a:off x="333254" y="775778"/>
            <a:ext cx="4872900" cy="964378"/>
          </a:xfrm>
        </p:spPr>
        <p:txBody>
          <a:bodyPr/>
          <a:lstStyle/>
          <a:p>
            <a:r>
              <a:rPr lang="en-US" sz="2800" b="1" u="sng" dirty="0"/>
              <a:t>methodology</a:t>
            </a:r>
            <a:endParaRPr lang="en-US" sz="2800" b="1" u="sng" dirty="0"/>
          </a:p>
        </p:txBody>
      </p:sp>
      <p:sp>
        <p:nvSpPr>
          <p:cNvPr id="348" name="Google Shape;348;p35"/>
          <p:cNvSpPr txBox="1">
            <a:spLocks noGrp="1"/>
          </p:cNvSpPr>
          <p:nvPr>
            <p:ph type="subTitle" idx="1"/>
          </p:nvPr>
        </p:nvSpPr>
        <p:spPr>
          <a:xfrm>
            <a:off x="1265473" y="1846551"/>
            <a:ext cx="5835884" cy="2537999"/>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sz="1500" dirty="0">
                <a:latin typeface="Times New Roman" panose="02020603050405020304" charset="0"/>
                <a:cs typeface="Times New Roman" panose="02020603050405020304" charset="0"/>
              </a:rPr>
              <a:t>The Bank Management System project is a software application designed to simulate basic banking operations using the C programming language. This project aims to provide a simple, user-friendly interface for bank customers to perform essential banking activities such as depositing money, withdrawing money, transferring money and viewing account details. The system is built to handle the basic needs of a customer in a bank and ensure secure and efficient management of customer data and transactions.</a:t>
            </a:r>
            <a:endParaRPr lang="en-US" sz="1500" dirty="0">
              <a:latin typeface="Times New Roman" panose="02020603050405020304" charset="0"/>
              <a:cs typeface="Times New Roman" panose="02020603050405020304" charset="0"/>
            </a:endParaRPr>
          </a:p>
        </p:txBody>
      </p:sp>
      <p:grpSp>
        <p:nvGrpSpPr>
          <p:cNvPr id="351" name="Google Shape;351;p35"/>
          <p:cNvGrpSpPr/>
          <p:nvPr/>
        </p:nvGrpSpPr>
        <p:grpSpPr>
          <a:xfrm>
            <a:off x="6464607" y="480650"/>
            <a:ext cx="2225700" cy="1845913"/>
            <a:chOff x="3254550" y="3555912"/>
            <a:chExt cx="2225700" cy="1845913"/>
          </a:xfrm>
        </p:grpSpPr>
        <p:pic>
          <p:nvPicPr>
            <p:cNvPr id="352" name="Google Shape;352;p35"/>
            <p:cNvPicPr preferRelativeResize="0"/>
            <p:nvPr/>
          </p:nvPicPr>
          <p:blipFill>
            <a:blip r:embed="rId1"/>
            <a:stretch>
              <a:fillRect/>
            </a:stretch>
          </p:blipFill>
          <p:spPr>
            <a:xfrm>
              <a:off x="3341200" y="3555912"/>
              <a:ext cx="1776449" cy="1776449"/>
            </a:xfrm>
            <a:prstGeom prst="rect">
              <a:avLst/>
            </a:prstGeom>
            <a:noFill/>
            <a:ln>
              <a:noFill/>
            </a:ln>
          </p:spPr>
        </p:pic>
        <p:cxnSp>
          <p:nvCxnSpPr>
            <p:cNvPr id="353" name="Google Shape;353;p35"/>
            <p:cNvCxnSpPr/>
            <p:nvPr/>
          </p:nvCxnSpPr>
          <p:spPr>
            <a:xfrm rot="10800000">
              <a:off x="3254550" y="3614425"/>
              <a:ext cx="2225700" cy="1787400"/>
            </a:xfrm>
            <a:prstGeom prst="straightConnector1">
              <a:avLst/>
            </a:prstGeom>
            <a:noFill/>
            <a:ln w="9525" cap="flat" cmpd="sng">
              <a:solidFill>
                <a:schemeClr val="accent2"/>
              </a:solidFill>
              <a:prstDash val="solid"/>
              <a:round/>
              <a:headEnd type="none" w="med" len="med"/>
              <a:tailEnd type="none" w="med" len="med"/>
            </a:ln>
          </p:spPr>
        </p:cxnSp>
        <p:sp>
          <p:nvSpPr>
            <p:cNvPr id="354" name="Google Shape;354;p35"/>
            <p:cNvSpPr/>
            <p:nvPr/>
          </p:nvSpPr>
          <p:spPr>
            <a:xfrm flipH="1">
              <a:off x="4528050" y="4511263"/>
              <a:ext cx="821100" cy="821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sp>
        <p:nvSpPr>
          <p:cNvPr id="13" name="Scroll: Vertical 12"/>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06</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5"/>
          <p:cNvSpPr txBox="1">
            <a:spLocks noGrp="1"/>
          </p:cNvSpPr>
          <p:nvPr>
            <p:ph type="title"/>
          </p:nvPr>
        </p:nvSpPr>
        <p:spPr>
          <a:xfrm>
            <a:off x="719877" y="810046"/>
            <a:ext cx="6741098" cy="572700"/>
          </a:xfrm>
          <a:prstGeom prst="rect">
            <a:avLst/>
          </a:prstGeom>
        </p:spPr>
        <p:txBody>
          <a:bodyPr spcFirstLastPara="1" wrap="square" lIns="91425" tIns="91425" rIns="91425" bIns="91425" anchor="t" anchorCtr="0">
            <a:noAutofit/>
          </a:bodyPr>
          <a:lstStyle/>
          <a:p>
            <a:pPr lvl="0"/>
            <a:r>
              <a:rPr lang="en-US" b="1" u="sng" dirty="0"/>
              <a:t>PURPOSE &amp; SCOPE</a:t>
            </a:r>
            <a:endParaRPr b="1" u="sng" dirty="0"/>
          </a:p>
        </p:txBody>
      </p:sp>
      <p:sp>
        <p:nvSpPr>
          <p:cNvPr id="348" name="Google Shape;348;p35"/>
          <p:cNvSpPr txBox="1">
            <a:spLocks noGrp="1"/>
          </p:cNvSpPr>
          <p:nvPr>
            <p:ph type="body" idx="1"/>
          </p:nvPr>
        </p:nvSpPr>
        <p:spPr>
          <a:xfrm>
            <a:off x="1251162" y="1810687"/>
            <a:ext cx="5939341" cy="2843889"/>
          </a:xfrm>
          <a:prstGeom prst="rect">
            <a:avLst/>
          </a:prstGeom>
        </p:spPr>
        <p:txBody>
          <a:bodyPr spcFirstLastPara="1" wrap="square" lIns="91425" tIns="91425" rIns="91425" bIns="91425" anchor="t" anchorCtr="0">
            <a:noAutofit/>
          </a:bodyPr>
          <a:lstStyle/>
          <a:p>
            <a:pPr marL="0" indent="0" algn="just">
              <a:buClr>
                <a:schemeClr val="dk2"/>
              </a:buClr>
              <a:buSzPts val="1100"/>
              <a:buNone/>
            </a:pPr>
            <a:r>
              <a:rPr lang="en-US" sz="1500" dirty="0">
                <a:latin typeface="Times New Roman" panose="02020603050405020304" charset="0"/>
                <a:cs typeface="Times New Roman" panose="02020603050405020304" charset="0"/>
              </a:rPr>
              <a:t>The main purpose of the project is to provide a simple yet functional banking solution that allows users to manage their accounts efficiently. The scope includes: User registration and authentication. Handling deposits and withdrawals. Facilitating money transfers between accounts. Maintaining and displaying account and transaction details.</a:t>
            </a:r>
            <a:endParaRPr lang="en-US" sz="1500" dirty="0">
              <a:latin typeface="Times New Roman" panose="02020603050405020304" charset="0"/>
              <a:cs typeface="Times New Roman" panose="02020603050405020304" charset="0"/>
            </a:endParaRPr>
          </a:p>
          <a:p>
            <a:pPr marL="0" lvl="0" indent="0" algn="just">
              <a:buClr>
                <a:schemeClr val="dk2"/>
              </a:buClr>
              <a:buSzPts val="1100"/>
              <a:buNone/>
            </a:pPr>
            <a:endParaRPr lang="en-US" dirty="0"/>
          </a:p>
        </p:txBody>
      </p:sp>
      <p:grpSp>
        <p:nvGrpSpPr>
          <p:cNvPr id="351" name="Google Shape;351;p35"/>
          <p:cNvGrpSpPr/>
          <p:nvPr/>
        </p:nvGrpSpPr>
        <p:grpSpPr>
          <a:xfrm>
            <a:off x="2689450" y="3681050"/>
            <a:ext cx="2225700" cy="1845913"/>
            <a:chOff x="3254550" y="3555912"/>
            <a:chExt cx="2225700" cy="1845913"/>
          </a:xfrm>
        </p:grpSpPr>
        <p:pic>
          <p:nvPicPr>
            <p:cNvPr id="352" name="Google Shape;352;p35"/>
            <p:cNvPicPr preferRelativeResize="0"/>
            <p:nvPr/>
          </p:nvPicPr>
          <p:blipFill>
            <a:blip r:embed="rId1"/>
            <a:stretch>
              <a:fillRect/>
            </a:stretch>
          </p:blipFill>
          <p:spPr>
            <a:xfrm>
              <a:off x="3341200" y="3555912"/>
              <a:ext cx="1776449" cy="1776449"/>
            </a:xfrm>
            <a:prstGeom prst="rect">
              <a:avLst/>
            </a:prstGeom>
            <a:noFill/>
            <a:ln>
              <a:noFill/>
            </a:ln>
          </p:spPr>
        </p:pic>
        <p:cxnSp>
          <p:nvCxnSpPr>
            <p:cNvPr id="353" name="Google Shape;353;p35"/>
            <p:cNvCxnSpPr/>
            <p:nvPr/>
          </p:nvCxnSpPr>
          <p:spPr>
            <a:xfrm rot="10800000">
              <a:off x="3254550" y="3614425"/>
              <a:ext cx="2225700" cy="1787400"/>
            </a:xfrm>
            <a:prstGeom prst="straightConnector1">
              <a:avLst/>
            </a:prstGeom>
            <a:noFill/>
            <a:ln w="9525" cap="flat" cmpd="sng">
              <a:solidFill>
                <a:schemeClr val="accent2"/>
              </a:solidFill>
              <a:prstDash val="solid"/>
              <a:round/>
              <a:headEnd type="none" w="med" len="med"/>
              <a:tailEnd type="none" w="med" len="med"/>
            </a:ln>
          </p:spPr>
        </p:cxnSp>
        <p:sp>
          <p:nvSpPr>
            <p:cNvPr id="354" name="Google Shape;354;p35"/>
            <p:cNvSpPr/>
            <p:nvPr/>
          </p:nvSpPr>
          <p:spPr>
            <a:xfrm flipH="1">
              <a:off x="4528050" y="4511263"/>
              <a:ext cx="821100" cy="821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sp>
        <p:nvSpPr>
          <p:cNvPr id="11" name="Scroll: Vertical 10"/>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07</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7" name="Google Shape;417;p39"/>
          <p:cNvSpPr txBox="1">
            <a:spLocks noGrp="1"/>
          </p:cNvSpPr>
          <p:nvPr>
            <p:ph type="subTitle" idx="2"/>
          </p:nvPr>
        </p:nvSpPr>
        <p:spPr>
          <a:xfrm>
            <a:off x="2406650" y="1905635"/>
            <a:ext cx="2954655" cy="1628140"/>
          </a:xfrm>
          <a:prstGeom prst="rect">
            <a:avLst/>
          </a:prstGeom>
        </p:spPr>
        <p:txBody>
          <a:bodyPr spcFirstLastPara="1" wrap="square" lIns="91425" tIns="91425" rIns="91425" bIns="91425" anchor="t" anchorCtr="0">
            <a:noAutofit/>
          </a:bodyPr>
          <a:lstStyle/>
          <a:p>
            <a:pPr lvl="0">
              <a:buFont typeface="Arial" panose="020B0604020202020204" pitchFamily="34" charset="0"/>
              <a:buChar char="•"/>
            </a:pPr>
            <a:r>
              <a:rPr lang="en-US" sz="1500" dirty="0">
                <a:latin typeface="Times New Roman" panose="02020603050405020304" charset="0"/>
                <a:cs typeface="Times New Roman" panose="02020603050405020304" charset="0"/>
              </a:rPr>
              <a:t>User Registration and Logic</a:t>
            </a:r>
            <a:endParaRPr lang="en-US" sz="1500" dirty="0">
              <a:latin typeface="Times New Roman" panose="02020603050405020304" charset="0"/>
              <a:cs typeface="Times New Roman" panose="02020603050405020304" charset="0"/>
            </a:endParaRPr>
          </a:p>
          <a:p>
            <a:pPr lvl="0">
              <a:buFont typeface="Arial" panose="020B0604020202020204" pitchFamily="34" charset="0"/>
              <a:buChar char="•"/>
            </a:pPr>
            <a:r>
              <a:rPr lang="en-US" sz="1500" dirty="0">
                <a:latin typeface="Times New Roman" panose="02020603050405020304" charset="0"/>
                <a:cs typeface="Times New Roman" panose="02020603050405020304" charset="0"/>
              </a:rPr>
              <a:t>Deposit Money</a:t>
            </a:r>
            <a:endParaRPr lang="en-US" sz="1500" dirty="0">
              <a:latin typeface="Times New Roman" panose="02020603050405020304" charset="0"/>
              <a:cs typeface="Times New Roman" panose="02020603050405020304" charset="0"/>
            </a:endParaRPr>
          </a:p>
          <a:p>
            <a:pPr lvl="0">
              <a:buFont typeface="Arial" panose="020B0604020202020204" pitchFamily="34" charset="0"/>
              <a:buChar char="•"/>
            </a:pPr>
            <a:r>
              <a:rPr lang="en-US" sz="1500" dirty="0">
                <a:latin typeface="Times New Roman" panose="02020603050405020304" charset="0"/>
                <a:cs typeface="Times New Roman" panose="02020603050405020304" charset="0"/>
              </a:rPr>
              <a:t>Withdraw Money</a:t>
            </a:r>
            <a:endParaRPr lang="en-US" sz="1500" dirty="0">
              <a:latin typeface="Times New Roman" panose="02020603050405020304" charset="0"/>
              <a:cs typeface="Times New Roman" panose="02020603050405020304" charset="0"/>
            </a:endParaRPr>
          </a:p>
          <a:p>
            <a:pPr lvl="0">
              <a:buFont typeface="Arial" panose="020B0604020202020204" pitchFamily="34" charset="0"/>
              <a:buChar char="•"/>
            </a:pPr>
            <a:r>
              <a:rPr lang="en-US" sz="1500" dirty="0">
                <a:latin typeface="Times New Roman" panose="02020603050405020304" charset="0"/>
                <a:cs typeface="Times New Roman" panose="02020603050405020304" charset="0"/>
              </a:rPr>
              <a:t>Transfer Money</a:t>
            </a:r>
            <a:endParaRPr lang="en-US" sz="1500" dirty="0">
              <a:latin typeface="Times New Roman" panose="02020603050405020304" charset="0"/>
              <a:cs typeface="Times New Roman" panose="02020603050405020304" charset="0"/>
            </a:endParaRPr>
          </a:p>
          <a:p>
            <a:pPr lvl="0">
              <a:buFont typeface="Arial" panose="020B0604020202020204" pitchFamily="34" charset="0"/>
              <a:buChar char="•"/>
            </a:pPr>
            <a:r>
              <a:rPr lang="en-US" sz="1500" dirty="0">
                <a:latin typeface="Times New Roman" panose="02020603050405020304" charset="0"/>
                <a:cs typeface="Times New Roman" panose="02020603050405020304" charset="0"/>
              </a:rPr>
              <a:t>Account Details</a:t>
            </a:r>
            <a:endParaRPr lang="en-US" sz="1500" dirty="0">
              <a:latin typeface="Times New Roman" panose="02020603050405020304" charset="0"/>
              <a:cs typeface="Times New Roman" panose="02020603050405020304" charset="0"/>
            </a:endParaRPr>
          </a:p>
          <a:p>
            <a:pPr lvl="0">
              <a:buFont typeface="Arial" panose="020B0604020202020204" pitchFamily="34" charset="0"/>
              <a:buChar char="•"/>
            </a:pPr>
            <a:r>
              <a:rPr lang="en-US" sz="1500" dirty="0">
                <a:latin typeface="Times New Roman" panose="02020603050405020304" charset="0"/>
                <a:cs typeface="Times New Roman" panose="02020603050405020304" charset="0"/>
              </a:rPr>
              <a:t>Transaction Details</a:t>
            </a:r>
            <a:endParaRPr lang="en-US" sz="1500" dirty="0">
              <a:latin typeface="Times New Roman" panose="02020603050405020304" charset="0"/>
              <a:cs typeface="Times New Roman" panose="02020603050405020304" charset="0"/>
            </a:endParaRPr>
          </a:p>
          <a:p>
            <a:pPr marL="171450" lvl="0" indent="-171450" algn="l" rtl="0">
              <a:spcBef>
                <a:spcPts val="0"/>
              </a:spcBef>
              <a:spcAft>
                <a:spcPts val="0"/>
              </a:spcAft>
              <a:buFont typeface="Arial" panose="020B0604020202020204" pitchFamily="34" charset="0"/>
              <a:buChar char="•"/>
            </a:pPr>
            <a:endParaRPr dirty="0"/>
          </a:p>
        </p:txBody>
      </p:sp>
      <p:cxnSp>
        <p:nvCxnSpPr>
          <p:cNvPr id="419" name="Google Shape;419;p39"/>
          <p:cNvCxnSpPr/>
          <p:nvPr/>
        </p:nvCxnSpPr>
        <p:spPr>
          <a:xfrm rot="10800000" flipH="1">
            <a:off x="961500" y="2285075"/>
            <a:ext cx="1295700" cy="138300"/>
          </a:xfrm>
          <a:prstGeom prst="straightConnector1">
            <a:avLst/>
          </a:prstGeom>
          <a:noFill/>
          <a:ln w="9525" cap="flat" cmpd="sng">
            <a:solidFill>
              <a:schemeClr val="accent2"/>
            </a:solidFill>
            <a:prstDash val="solid"/>
            <a:round/>
            <a:headEnd type="none" w="med" len="med"/>
            <a:tailEnd type="none" w="med" len="med"/>
          </a:ln>
        </p:spPr>
      </p:cxnSp>
      <p:cxnSp>
        <p:nvCxnSpPr>
          <p:cNvPr id="421" name="Google Shape;421;p39"/>
          <p:cNvCxnSpPr/>
          <p:nvPr/>
        </p:nvCxnSpPr>
        <p:spPr>
          <a:xfrm rot="10800000" flipH="1">
            <a:off x="4893650" y="2285075"/>
            <a:ext cx="1295700" cy="138300"/>
          </a:xfrm>
          <a:prstGeom prst="straightConnector1">
            <a:avLst/>
          </a:prstGeom>
          <a:noFill/>
          <a:ln w="9525" cap="flat" cmpd="sng">
            <a:solidFill>
              <a:schemeClr val="accent2"/>
            </a:solidFill>
            <a:prstDash val="solid"/>
            <a:round/>
            <a:headEnd type="none" w="med" len="med"/>
            <a:tailEnd type="none" w="med" len="med"/>
          </a:ln>
        </p:spPr>
      </p:cxnSp>
      <p:sp>
        <p:nvSpPr>
          <p:cNvPr id="17" name="Google Shape;466;p42"/>
          <p:cNvSpPr txBox="1">
            <a:spLocks noGrp="1"/>
          </p:cNvSpPr>
          <p:nvPr>
            <p:ph type="title"/>
          </p:nvPr>
        </p:nvSpPr>
        <p:spPr>
          <a:xfrm>
            <a:off x="310511" y="597003"/>
            <a:ext cx="4192200" cy="9289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u="sng" dirty="0"/>
              <a:t>KEY FEATURES</a:t>
            </a:r>
            <a:endParaRPr b="1" u="sng" dirty="0"/>
          </a:p>
        </p:txBody>
      </p:sp>
      <p:sp>
        <p:nvSpPr>
          <p:cNvPr id="18" name="Scroll: Vertical 17"/>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08</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8" name="Google Shape;468;p42"/>
          <p:cNvCxnSpPr/>
          <p:nvPr/>
        </p:nvCxnSpPr>
        <p:spPr>
          <a:xfrm rot="10800000" flipH="1">
            <a:off x="5499750" y="2989675"/>
            <a:ext cx="1056000" cy="706200"/>
          </a:xfrm>
          <a:prstGeom prst="straightConnector1">
            <a:avLst/>
          </a:prstGeom>
          <a:noFill/>
          <a:ln w="9525" cap="flat" cmpd="sng">
            <a:solidFill>
              <a:schemeClr val="accent2"/>
            </a:solidFill>
            <a:prstDash val="solid"/>
            <a:round/>
            <a:headEnd type="none" w="med" len="med"/>
            <a:tailEnd type="none" w="med" len="med"/>
          </a:ln>
        </p:spPr>
      </p:cxnSp>
      <p:grpSp>
        <p:nvGrpSpPr>
          <p:cNvPr id="469" name="Google Shape;469;p42"/>
          <p:cNvGrpSpPr/>
          <p:nvPr/>
        </p:nvGrpSpPr>
        <p:grpSpPr>
          <a:xfrm>
            <a:off x="116310" y="2989674"/>
            <a:ext cx="1767385" cy="2065315"/>
            <a:chOff x="-501799" y="1960775"/>
            <a:chExt cx="2726849" cy="3636776"/>
          </a:xfrm>
        </p:grpSpPr>
        <p:pic>
          <p:nvPicPr>
            <p:cNvPr id="470" name="Google Shape;470;p42"/>
            <p:cNvPicPr preferRelativeResize="0"/>
            <p:nvPr/>
          </p:nvPicPr>
          <p:blipFill rotWithShape="1">
            <a:blip r:embed="rId1"/>
            <a:srcRect/>
            <a:stretch>
              <a:fill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2"/>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4" name="Title 3"/>
          <p:cNvSpPr>
            <a:spLocks noGrp="1"/>
          </p:cNvSpPr>
          <p:nvPr>
            <p:ph type="title"/>
          </p:nvPr>
        </p:nvSpPr>
        <p:spPr>
          <a:xfrm>
            <a:off x="499459" y="686216"/>
            <a:ext cx="4192200" cy="504892"/>
          </a:xfrm>
        </p:spPr>
        <p:txBody>
          <a:bodyPr/>
          <a:lstStyle/>
          <a:p>
            <a:r>
              <a:rPr lang="en-US" sz="2000" b="1" u="sng" dirty="0"/>
              <a:t>SCREENSHOT OF FEATURES (</a:t>
            </a:r>
            <a:r>
              <a:rPr lang="en-US" sz="1500" b="1" u="sng" dirty="0"/>
              <a:t>Home Page</a:t>
            </a:r>
            <a:r>
              <a:rPr lang="en-US" sz="2000" b="1" u="sng" dirty="0"/>
              <a:t>)</a:t>
            </a:r>
            <a:endParaRPr lang="en-US" sz="2000" b="1" u="sng" dirty="0"/>
          </a:p>
        </p:txBody>
      </p:sp>
      <p:pic>
        <p:nvPicPr>
          <p:cNvPr id="6" name="Picture 5"/>
          <p:cNvPicPr>
            <a:picLocks noChangeAspect="1"/>
          </p:cNvPicPr>
          <p:nvPr/>
        </p:nvPicPr>
        <p:blipFill>
          <a:blip r:embed="rId3"/>
          <a:stretch>
            <a:fillRect/>
          </a:stretch>
        </p:blipFill>
        <p:spPr>
          <a:xfrm>
            <a:off x="1955638" y="1455978"/>
            <a:ext cx="6288157" cy="3475488"/>
          </a:xfrm>
          <a:prstGeom prst="rect">
            <a:avLst/>
          </a:prstGeom>
        </p:spPr>
      </p:pic>
      <p:sp>
        <p:nvSpPr>
          <p:cNvPr id="14" name="Scroll: Vertical 13"/>
          <p:cNvSpPr/>
          <p:nvPr/>
        </p:nvSpPr>
        <p:spPr>
          <a:xfrm>
            <a:off x="8315739" y="4591878"/>
            <a:ext cx="749136" cy="463464"/>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Blue Aesthetic Portfolio by Slidesgo">
  <a:themeElements>
    <a:clrScheme name="Simple Light">
      <a:dk1>
        <a:srgbClr val="263857"/>
      </a:dk1>
      <a:lt1>
        <a:srgbClr val="C2D8EC"/>
      </a:lt1>
      <a:dk2>
        <a:srgbClr val="4A6891"/>
      </a:dk2>
      <a:lt2>
        <a:srgbClr val="759FC7"/>
      </a:lt2>
      <a:accent1>
        <a:srgbClr val="E3ECF5"/>
      </a:accent1>
      <a:accent2>
        <a:srgbClr val="FDFEFF"/>
      </a:accent2>
      <a:accent3>
        <a:srgbClr val="FFFFFF"/>
      </a:accent3>
      <a:accent4>
        <a:srgbClr val="FFFFFF"/>
      </a:accent4>
      <a:accent5>
        <a:srgbClr val="FFFFFF"/>
      </a:accent5>
      <a:accent6>
        <a:srgbClr val="FFFFFF"/>
      </a:accent6>
      <a:hlink>
        <a:srgbClr val="2638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3716</Words>
  <Application>WPS Presentation</Application>
  <PresentationFormat>On-screen Show (16:9)</PresentationFormat>
  <Paragraphs>173</Paragraphs>
  <Slides>25</Slides>
  <Notes>24</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25</vt:i4>
      </vt:variant>
    </vt:vector>
  </HeadingPairs>
  <TitlesOfParts>
    <vt:vector size="41" baseType="lpstr">
      <vt:lpstr>Arial</vt:lpstr>
      <vt:lpstr>SimSun</vt:lpstr>
      <vt:lpstr>Wingdings</vt:lpstr>
      <vt:lpstr>Arial</vt:lpstr>
      <vt:lpstr>Aboreto</vt:lpstr>
      <vt:lpstr>Barlow</vt:lpstr>
      <vt:lpstr>Raleway</vt:lpstr>
      <vt:lpstr>Nunito Light</vt:lpstr>
      <vt:lpstr>Siyam Rupali</vt:lpstr>
      <vt:lpstr>Roboto</vt:lpstr>
      <vt:lpstr>Times New Roman</vt:lpstr>
      <vt:lpstr>Calibri Light</vt:lpstr>
      <vt:lpstr>Anaheim</vt:lpstr>
      <vt:lpstr>Microsoft YaHei</vt:lpstr>
      <vt:lpstr>Arial Unicode MS</vt:lpstr>
      <vt:lpstr>Blue Aesthetic Portfolio by Slidesgo</vt:lpstr>
      <vt:lpstr>BANKING MANAGEMENT SYSTEM</vt:lpstr>
      <vt:lpstr>Created by </vt:lpstr>
      <vt:lpstr>Table of contents</vt:lpstr>
      <vt:lpstr>Introduction</vt:lpstr>
      <vt:lpstr>objectives</vt:lpstr>
      <vt:lpstr>methodology</vt:lpstr>
      <vt:lpstr>PURPOSE &amp; SCOPE</vt:lpstr>
      <vt:lpstr>KEY FEATURES</vt:lpstr>
      <vt:lpstr>SCREENSHOT OF FEATURES (Home Page)</vt:lpstr>
      <vt:lpstr>SCREENSHOT OF FEATURES (Registration)</vt:lpstr>
      <vt:lpstr>SCREENSHOT OF FEATURES</vt:lpstr>
      <vt:lpstr>SCREENSHOT OF FEATURES (deposit money)</vt:lpstr>
      <vt:lpstr>SCREENSHOT OF FEATURES (withdraw money)</vt:lpstr>
      <vt:lpstr>SCREENSHOT OF FEATURES</vt:lpstr>
      <vt:lpstr>SCREENSHOT OF FEATURES (transfer money)</vt:lpstr>
      <vt:lpstr>SCREENSHOT OF FEATURES</vt:lpstr>
      <vt:lpstr>SCREENSHOT OF FEATURES (account details)</vt:lpstr>
      <vt:lpstr>SCREENSHOT OF FEATURES (transaction details)</vt:lpstr>
      <vt:lpstr>SCREENSHOT OF FEATURES</vt:lpstr>
      <vt:lpstr>SCREENSHOT OF FEATURES</vt:lpstr>
      <vt:lpstr>SCREENSHOT OF FEATURES</vt:lpstr>
      <vt:lpstr>limitations</vt:lpstr>
      <vt:lpstr>CONCLUSION</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BANKING MANAGEMENT SYSTEM</dc:title>
  <dc:creator>farzana maliha</dc:creator>
  <cp:lastModifiedBy>DELL</cp:lastModifiedBy>
  <cp:revision>22</cp:revision>
  <dcterms:created xsi:type="dcterms:W3CDTF">2024-05-25T02:28:25Z</dcterms:created>
  <dcterms:modified xsi:type="dcterms:W3CDTF">2024-05-25T02:35:25Z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98E6FA386695471380E3EBD5946A630A_12</vt:lpwstr>
  </property>
  <property fmtid="{D5CDD505-2E9C-101B-9397-08002B2CF9AE}" pid="3" name="KSOProductBuildVer">
    <vt:lpwstr>1033-12.2.0.13472</vt:lpwstr>
  </property>
</Properties>
</file>